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4"/>
  </p:sldMasterIdLst>
  <p:notesMasterIdLst>
    <p:notesMasterId r:id="rId82"/>
  </p:notesMasterIdLst>
  <p:handoutMasterIdLst>
    <p:handoutMasterId r:id="rId83"/>
  </p:handoutMasterIdLst>
  <p:sldIdLst>
    <p:sldId id="2269" r:id="rId5"/>
    <p:sldId id="2255" r:id="rId6"/>
    <p:sldId id="2272" r:id="rId7"/>
    <p:sldId id="2256" r:id="rId8"/>
    <p:sldId id="2845" r:id="rId9"/>
    <p:sldId id="2993" r:id="rId10"/>
    <p:sldId id="2995" r:id="rId11"/>
    <p:sldId id="2996" r:id="rId12"/>
    <p:sldId id="2998" r:id="rId13"/>
    <p:sldId id="2999" r:id="rId14"/>
    <p:sldId id="3000" r:id="rId15"/>
    <p:sldId id="3001" r:id="rId16"/>
    <p:sldId id="3002" r:id="rId17"/>
    <p:sldId id="3003" r:id="rId18"/>
    <p:sldId id="3004" r:id="rId19"/>
    <p:sldId id="3005" r:id="rId20"/>
    <p:sldId id="3006" r:id="rId21"/>
    <p:sldId id="3007" r:id="rId22"/>
    <p:sldId id="3008" r:id="rId23"/>
    <p:sldId id="3009" r:id="rId24"/>
    <p:sldId id="3010" r:id="rId25"/>
    <p:sldId id="3011" r:id="rId26"/>
    <p:sldId id="3012" r:id="rId27"/>
    <p:sldId id="3013" r:id="rId28"/>
    <p:sldId id="3014" r:id="rId29"/>
    <p:sldId id="3015" r:id="rId30"/>
    <p:sldId id="3016" r:id="rId31"/>
    <p:sldId id="3017" r:id="rId32"/>
    <p:sldId id="3018" r:id="rId33"/>
    <p:sldId id="3019" r:id="rId34"/>
    <p:sldId id="3020" r:id="rId35"/>
    <p:sldId id="3021" r:id="rId36"/>
    <p:sldId id="3022" r:id="rId37"/>
    <p:sldId id="3023" r:id="rId38"/>
    <p:sldId id="3024" r:id="rId39"/>
    <p:sldId id="3025" r:id="rId40"/>
    <p:sldId id="3026" r:id="rId41"/>
    <p:sldId id="3027" r:id="rId42"/>
    <p:sldId id="3028" r:id="rId43"/>
    <p:sldId id="3029" r:id="rId44"/>
    <p:sldId id="3030" r:id="rId45"/>
    <p:sldId id="3031" r:id="rId46"/>
    <p:sldId id="3032" r:id="rId47"/>
    <p:sldId id="3033" r:id="rId48"/>
    <p:sldId id="3034" r:id="rId49"/>
    <p:sldId id="3035" r:id="rId50"/>
    <p:sldId id="3036" r:id="rId51"/>
    <p:sldId id="3037" r:id="rId52"/>
    <p:sldId id="3038" r:id="rId53"/>
    <p:sldId id="3039" r:id="rId54"/>
    <p:sldId id="3042" r:id="rId55"/>
    <p:sldId id="3040" r:id="rId56"/>
    <p:sldId id="3041" r:id="rId57"/>
    <p:sldId id="3043" r:id="rId58"/>
    <p:sldId id="3044" r:id="rId59"/>
    <p:sldId id="3062" r:id="rId60"/>
    <p:sldId id="3045" r:id="rId61"/>
    <p:sldId id="3046" r:id="rId62"/>
    <p:sldId id="3047" r:id="rId63"/>
    <p:sldId id="3048" r:id="rId64"/>
    <p:sldId id="3049" r:id="rId65"/>
    <p:sldId id="3050" r:id="rId66"/>
    <p:sldId id="3051" r:id="rId67"/>
    <p:sldId id="3052" r:id="rId68"/>
    <p:sldId id="3053" r:id="rId69"/>
    <p:sldId id="3054" r:id="rId70"/>
    <p:sldId id="3055" r:id="rId71"/>
    <p:sldId id="3056" r:id="rId72"/>
    <p:sldId id="3057" r:id="rId73"/>
    <p:sldId id="3058" r:id="rId74"/>
    <p:sldId id="3059" r:id="rId75"/>
    <p:sldId id="3063" r:id="rId76"/>
    <p:sldId id="3060" r:id="rId77"/>
    <p:sldId id="3064" r:id="rId78"/>
    <p:sldId id="3061" r:id="rId79"/>
    <p:sldId id="2826" r:id="rId80"/>
    <p:sldId id="2827" r:id="rId81"/>
  </p:sldIdLst>
  <p:sldSz cx="9902825" cy="6858000"/>
  <p:notesSz cx="7104063" cy="10234613"/>
  <p:embeddedFontLst>
    <p:embeddedFont>
      <p:font typeface="D2Coding" panose="020B0609020101020101" pitchFamily="49" charset="-127"/>
      <p:regular r:id="rId84"/>
      <p:bold r:id="rId85"/>
    </p:embeddedFont>
    <p:embeddedFont>
      <p:font typeface="맑은 고딕" panose="020B0503020000020004" pitchFamily="34" charset="-127"/>
      <p:regular r:id="rId86"/>
      <p:bold r:id="rId87"/>
    </p:embeddedFont>
    <p:embeddedFont>
      <p:font typeface="나눔고딕 ExtraBold" panose="020D0904000000000000" pitchFamily="34" charset="-127"/>
      <p:bold r:id="rId88"/>
    </p:embeddedFont>
    <p:embeddedFont>
      <p:font typeface="Calibri" panose="020F0502020204030204" pitchFamily="34" charset="0"/>
      <p:regular r:id="rId89"/>
      <p:bold r:id="rId90"/>
      <p:italic r:id="rId91"/>
      <p:boldItalic r:id="rId92"/>
    </p:embeddedFont>
    <p:embeddedFont>
      <p:font typeface="Consolas" panose="020B0609020204030204" pitchFamily="49" charset="0"/>
      <p:regular r:id="rId93"/>
      <p:bold r:id="rId94"/>
      <p:italic r:id="rId95"/>
      <p:boldItalic r:id="rId96"/>
    </p:embeddedFont>
    <p:embeddedFont>
      <p:font typeface="iCiel Samsung Sharp Sans Bold" pitchFamily="2" charset="77"/>
      <p:bold r:id="rId97"/>
    </p:embeddedFont>
    <p:embeddedFont>
      <p:font typeface="iCiel Samsung Sharp Sans Medium" pitchFamily="2" charset="77"/>
      <p:bold r:id="rId98"/>
    </p:embeddedFont>
    <p:embeddedFont>
      <p:font typeface="iCiel Samsung Sharp Sans Regular" pitchFamily="2" charset="77"/>
      <p:bold r:id="rId99"/>
    </p:embeddedFont>
    <p:embeddedFont>
      <p:font typeface="Lato" panose="020F0502020204030203" pitchFamily="34" charset="0"/>
      <p:regular r:id="rId100"/>
      <p:bold r:id="rId101"/>
      <p:italic r:id="rId102"/>
      <p:boldItalic r:id="rId103"/>
    </p:embeddedFont>
    <p:embeddedFont>
      <p:font typeface="Noto Sans" panose="020B0502040504020204" pitchFamily="34"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SamsungOne 300C" panose="020B0503030303020204" pitchFamily="34" charset="0"/>
      <p:regular r:id="rId112"/>
      <p:bold r:id="rId113"/>
    </p:embeddedFont>
    <p:embeddedFont>
      <p:font typeface="SamsungOne 400" panose="020B0503030303020204" pitchFamily="34" charset="0"/>
      <p:regular r:id="rId114"/>
    </p:embeddedFont>
    <p:embeddedFont>
      <p:font typeface="SamsungOne 400C" panose="020B0503030303020204" pitchFamily="34" charset="0"/>
      <p:regular r:id="rId115"/>
      <p:bold r:id="rId116"/>
    </p:embeddedFont>
    <p:embeddedFont>
      <p:font typeface="SamsungOne-400" panose="020B0503030303020204" pitchFamily="34" charset="0"/>
      <p:regular r:id="rId117"/>
    </p:embeddedFont>
    <p:embeddedFont>
      <p:font typeface="SamsungOne-700" panose="020B0503030303020204" pitchFamily="34" charset="0"/>
      <p:bold r:id="rId1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1" id="{FBD571C7-84AF-467A-9EBD-68E9BA2991B5}">
          <p14:sldIdLst>
            <p14:sldId id="2256"/>
            <p14:sldId id="2845"/>
            <p14:sldId id="2993"/>
            <p14:sldId id="2995"/>
            <p14:sldId id="2996"/>
            <p14:sldId id="2998"/>
            <p14:sldId id="2999"/>
            <p14:sldId id="3000"/>
            <p14:sldId id="3001"/>
            <p14:sldId id="3002"/>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Lst>
        </p14:section>
        <p14:section name="Unit 2" id="{7412B718-52C2-4EDA-94F5-D781973AAAE9}">
          <p14:sldIdLst>
            <p14:sldId id="3027"/>
            <p14:sldId id="3028"/>
            <p14:sldId id="3029"/>
            <p14:sldId id="3030"/>
            <p14:sldId id="3031"/>
            <p14:sldId id="3032"/>
            <p14:sldId id="3033"/>
            <p14:sldId id="3034"/>
            <p14:sldId id="3035"/>
            <p14:sldId id="3036"/>
            <p14:sldId id="3037"/>
            <p14:sldId id="3038"/>
            <p14:sldId id="3039"/>
            <p14:sldId id="3042"/>
            <p14:sldId id="3040"/>
            <p14:sldId id="3041"/>
            <p14:sldId id="3043"/>
            <p14:sldId id="3044"/>
            <p14:sldId id="3062"/>
            <p14:sldId id="3045"/>
            <p14:sldId id="3046"/>
          </p14:sldIdLst>
        </p14:section>
        <p14:section name="Unit 3" id="{6DA266EE-F395-4604-9FA7-6C2761E1579C}">
          <p14:sldIdLst>
            <p14:sldId id="3047"/>
            <p14:sldId id="3048"/>
            <p14:sldId id="3049"/>
            <p14:sldId id="3050"/>
            <p14:sldId id="3051"/>
            <p14:sldId id="3052"/>
            <p14:sldId id="3053"/>
            <p14:sldId id="3054"/>
            <p14:sldId id="3055"/>
            <p14:sldId id="3056"/>
            <p14:sldId id="3057"/>
            <p14:sldId id="3058"/>
            <p14:sldId id="3059"/>
            <p14:sldId id="3063"/>
            <p14:sldId id="3060"/>
            <p14:sldId id="3064"/>
            <p14:sldId id="3061"/>
            <p14:sldId id="2826"/>
            <p14:sldId id="2827"/>
          </p14:sldIdLst>
        </p14:section>
      </p14:sectionLst>
    </p:ext>
    <p:ext uri="{EFAFB233-063F-42B5-8137-9DF3F51BA10A}">
      <p15:sldGuideLst xmlns:p15="http://schemas.microsoft.com/office/powerpoint/2012/main">
        <p15:guide id="1" orient="horz" pos="1412" userDrawn="1">
          <p15:clr>
            <a:srgbClr val="A4A3A4"/>
          </p15:clr>
        </p15:guide>
        <p15:guide id="3" orient="horz" pos="958" userDrawn="1">
          <p15:clr>
            <a:srgbClr val="A4A3A4"/>
          </p15:clr>
        </p15:guide>
        <p15:guide id="4" pos="443" userDrawn="1">
          <p15:clr>
            <a:srgbClr val="A4A3A4"/>
          </p15:clr>
        </p15:guide>
        <p15:guide id="5" pos="4072" userDrawn="1">
          <p15:clr>
            <a:srgbClr val="F26B43"/>
          </p15:clr>
        </p15:guide>
        <p15:guide id="6" pos="3119" userDrawn="1">
          <p15:clr>
            <a:srgbClr val="A4A3A4"/>
          </p15:clr>
        </p15:guide>
        <p15:guide id="7" orient="horz" pos="1593" userDrawn="1">
          <p15:clr>
            <a:srgbClr val="A4A3A4"/>
          </p15:clr>
        </p15:guide>
        <p15:guide id="8" pos="5795" userDrawn="1">
          <p15:clr>
            <a:srgbClr val="A4A3A4"/>
          </p15:clr>
        </p15:guide>
        <p15:guide id="9" orient="horz" pos="1171" userDrawn="1">
          <p15:clr>
            <a:srgbClr val="A4A3A4"/>
          </p15:clr>
        </p15:guide>
        <p15:guide id="10" pos="261" userDrawn="1">
          <p15:clr>
            <a:srgbClr val="A4A3A4"/>
          </p15:clr>
        </p15:guide>
        <p15:guide id="11" orient="horz" pos="2682" userDrawn="1">
          <p15:clr>
            <a:srgbClr val="A4A3A4"/>
          </p15:clr>
        </p15:guide>
        <p15:guide id="12" pos="2938" userDrawn="1">
          <p15:clr>
            <a:srgbClr val="A4A3A4"/>
          </p15:clr>
        </p15:guide>
        <p15:guide id="13" pos="2824" userDrawn="1">
          <p15:clr>
            <a:srgbClr val="A4A3A4"/>
          </p15:clr>
        </p15:guide>
        <p15:guide id="14" pos="352" userDrawn="1">
          <p15:clr>
            <a:srgbClr val="A4A3A4"/>
          </p15:clr>
        </p15:guide>
        <p15:guide id="15" pos="5895">
          <p15:clr>
            <a:srgbClr val="A4A3A4"/>
          </p15:clr>
        </p15:guide>
        <p15:guide id="16" pos="26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FF"/>
    <a:srgbClr val="34339A"/>
    <a:srgbClr val="1429A0"/>
    <a:srgbClr val="E6E6E6"/>
    <a:srgbClr val="F7F7F7"/>
    <a:srgbClr val="F8F7F7"/>
    <a:srgbClr val="7CB5EC"/>
    <a:srgbClr val="FE0000"/>
    <a:srgbClr val="BAE0E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C6B99-287E-5B47-B8F4-2D429567F0E9}" v="189" dt="2023-01-02T02:44:10.77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40" autoAdjust="0"/>
    <p:restoredTop sz="82599" autoAdjust="0"/>
  </p:normalViewPr>
  <p:slideViewPr>
    <p:cSldViewPr snapToGrid="0">
      <p:cViewPr varScale="1">
        <p:scale>
          <a:sx n="127" d="100"/>
          <a:sy n="127" d="100"/>
        </p:scale>
        <p:origin x="2352" y="192"/>
      </p:cViewPr>
      <p:guideLst>
        <p:guide orient="horz" pos="1412"/>
        <p:guide orient="horz" pos="958"/>
        <p:guide pos="443"/>
        <p:guide pos="4072"/>
        <p:guide pos="3119"/>
        <p:guide orient="horz" pos="1593"/>
        <p:guide pos="5795"/>
        <p:guide orient="horz" pos="1171"/>
        <p:guide pos="261"/>
        <p:guide orient="horz" pos="2682"/>
        <p:guide pos="2938"/>
        <p:guide pos="2824"/>
        <p:guide pos="352"/>
        <p:guide pos="5895"/>
        <p:guide pos="2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34.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font" Target="fonts/font29.fntdata"/><Relationship Id="rId16" Type="http://schemas.openxmlformats.org/officeDocument/2006/relationships/slide" Target="slides/slide12.xml"/><Relationship Id="rId107" Type="http://schemas.openxmlformats.org/officeDocument/2006/relationships/font" Target="fonts/font2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9.fntdata"/><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30.fntdata"/><Relationship Id="rId118" Type="http://schemas.openxmlformats.org/officeDocument/2006/relationships/font" Target="fonts/font35.fntdata"/><Relationship Id="rId80" Type="http://schemas.openxmlformats.org/officeDocument/2006/relationships/slide" Target="slides/slide76.xml"/><Relationship Id="rId85" Type="http://schemas.openxmlformats.org/officeDocument/2006/relationships/font" Target="fonts/font2.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0.fntdata"/><Relationship Id="rId108" Type="http://schemas.openxmlformats.org/officeDocument/2006/relationships/font" Target="fonts/font25.fntdata"/><Relationship Id="rId124"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31.fntdata"/><Relationship Id="rId119" Type="http://schemas.openxmlformats.org/officeDocument/2006/relationships/commentAuthors" Target="commentAuthor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font" Target="fonts/font3.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4.fntdata"/><Relationship Id="rId104" Type="http://schemas.openxmlformats.org/officeDocument/2006/relationships/font" Target="fonts/font21.fntdata"/><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font" Target="fonts/font32.fntdata"/><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0.fntdata"/><Relationship Id="rId98" Type="http://schemas.openxmlformats.org/officeDocument/2006/relationships/font" Target="fonts/font15.fntdata"/><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3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handoutMaster" Target="handoutMasters/handoutMaster1.xml"/><Relationship Id="rId88" Type="http://schemas.openxmlformats.org/officeDocument/2006/relationships/font" Target="fonts/font5.fntdata"/><Relationship Id="rId111" Type="http://schemas.openxmlformats.org/officeDocument/2006/relationships/font" Target="fonts/font28.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ong-Nghia Nguyen" userId="db7c7ab7e041cde1" providerId="LiveId" clId="{A09C6B99-287E-5B47-B8F4-2D429567F0E9}"/>
    <pc:docChg chg="undo redo custSel modSld modMainMaster">
      <pc:chgData name="Trong-Nghia Nguyen" userId="db7c7ab7e041cde1" providerId="LiveId" clId="{A09C6B99-287E-5B47-B8F4-2D429567F0E9}" dt="2023-01-02T02:44:10.773" v="6363"/>
      <pc:docMkLst>
        <pc:docMk/>
      </pc:docMkLst>
      <pc:sldChg chg="addSp delSp modSp mod">
        <pc:chgData name="Trong-Nghia Nguyen" userId="db7c7ab7e041cde1" providerId="LiveId" clId="{A09C6B99-287E-5B47-B8F4-2D429567F0E9}" dt="2022-12-19T04:38:31.276" v="435"/>
        <pc:sldMkLst>
          <pc:docMk/>
          <pc:sldMk cId="1999673418" sldId="3011"/>
        </pc:sldMkLst>
        <pc:spChg chg="add del mod">
          <ac:chgData name="Trong-Nghia Nguyen" userId="db7c7ab7e041cde1" providerId="LiveId" clId="{A09C6B99-287E-5B47-B8F4-2D429567F0E9}" dt="2022-12-19T04:38:31.276" v="435"/>
          <ac:spMkLst>
            <pc:docMk/>
            <pc:sldMk cId="1999673418" sldId="3011"/>
            <ac:spMk id="2" creationId="{3747C927-2330-32E2-5617-9CDCCD722602}"/>
          </ac:spMkLst>
        </pc:spChg>
        <pc:spChg chg="add del mod">
          <ac:chgData name="Trong-Nghia Nguyen" userId="db7c7ab7e041cde1" providerId="LiveId" clId="{A09C6B99-287E-5B47-B8F4-2D429567F0E9}" dt="2022-12-19T04:38:28.499" v="433" actId="767"/>
          <ac:spMkLst>
            <pc:docMk/>
            <pc:sldMk cId="1999673418" sldId="3011"/>
            <ac:spMk id="3" creationId="{A6A25F97-8195-E68A-D399-619ECFEF9455}"/>
          </ac:spMkLst>
        </pc:spChg>
        <pc:spChg chg="mod">
          <ac:chgData name="Trong-Nghia Nguyen" userId="db7c7ab7e041cde1" providerId="LiveId" clId="{A09C6B99-287E-5B47-B8F4-2D429567F0E9}" dt="2022-12-16T03:59:35.451" v="430" actId="20577"/>
          <ac:spMkLst>
            <pc:docMk/>
            <pc:sldMk cId="1999673418" sldId="3011"/>
            <ac:spMk id="24" creationId="{6529F91E-3FF8-4BC2-8956-F6975A7C5F84}"/>
          </ac:spMkLst>
        </pc:spChg>
      </pc:sldChg>
      <pc:sldChg chg="modSp mod">
        <pc:chgData name="Trong-Nghia Nguyen" userId="db7c7ab7e041cde1" providerId="LiveId" clId="{A09C6B99-287E-5B47-B8F4-2D429567F0E9}" dt="2022-12-19T10:47:46.746" v="1053" actId="20577"/>
        <pc:sldMkLst>
          <pc:docMk/>
          <pc:sldMk cId="228419383" sldId="3012"/>
        </pc:sldMkLst>
        <pc:spChg chg="mod">
          <ac:chgData name="Trong-Nghia Nguyen" userId="db7c7ab7e041cde1" providerId="LiveId" clId="{A09C6B99-287E-5B47-B8F4-2D429567F0E9}" dt="2022-12-19T04:39:10.964" v="471" actId="20577"/>
          <ac:spMkLst>
            <pc:docMk/>
            <pc:sldMk cId="228419383" sldId="3012"/>
            <ac:spMk id="8" creationId="{98D3E730-655F-4935-8B4A-92A7855EB78A}"/>
          </ac:spMkLst>
        </pc:spChg>
        <pc:spChg chg="mod">
          <ac:chgData name="Trong-Nghia Nguyen" userId="db7c7ab7e041cde1" providerId="LiveId" clId="{A09C6B99-287E-5B47-B8F4-2D429567F0E9}" dt="2022-12-19T04:39:50.411" v="547" actId="20577"/>
          <ac:spMkLst>
            <pc:docMk/>
            <pc:sldMk cId="228419383" sldId="3012"/>
            <ac:spMk id="9" creationId="{0F23CBE9-5B70-45DA-8235-8D64F6E0CC08}"/>
          </ac:spMkLst>
        </pc:spChg>
        <pc:spChg chg="mod">
          <ac:chgData name="Trong-Nghia Nguyen" userId="db7c7ab7e041cde1" providerId="LiveId" clId="{A09C6B99-287E-5B47-B8F4-2D429567F0E9}" dt="2022-12-19T10:47:18.589" v="1024" actId="20577"/>
          <ac:spMkLst>
            <pc:docMk/>
            <pc:sldMk cId="228419383" sldId="3012"/>
            <ac:spMk id="10" creationId="{1D57DAEF-F7C3-4F21-88C8-D6D6478DCD85}"/>
          </ac:spMkLst>
        </pc:spChg>
        <pc:spChg chg="mod">
          <ac:chgData name="Trong-Nghia Nguyen" userId="db7c7ab7e041cde1" providerId="LiveId" clId="{A09C6B99-287E-5B47-B8F4-2D429567F0E9}" dt="2022-12-19T10:47:46.746" v="1053" actId="20577"/>
          <ac:spMkLst>
            <pc:docMk/>
            <pc:sldMk cId="228419383" sldId="3012"/>
            <ac:spMk id="12" creationId="{2FF1F6DF-222B-41FF-88FA-CA1C70E04080}"/>
          </ac:spMkLst>
        </pc:spChg>
        <pc:grpChg chg="mod">
          <ac:chgData name="Trong-Nghia Nguyen" userId="db7c7ab7e041cde1" providerId="LiveId" clId="{A09C6B99-287E-5B47-B8F4-2D429567F0E9}" dt="2022-12-19T10:47:28.309" v="1031" actId="1036"/>
          <ac:grpSpMkLst>
            <pc:docMk/>
            <pc:sldMk cId="228419383" sldId="3012"/>
            <ac:grpSpMk id="3" creationId="{00000000-0000-0000-0000-000000000000}"/>
          </ac:grpSpMkLst>
        </pc:grpChg>
      </pc:sldChg>
      <pc:sldChg chg="modSp mod">
        <pc:chgData name="Trong-Nghia Nguyen" userId="db7c7ab7e041cde1" providerId="LiveId" clId="{A09C6B99-287E-5B47-B8F4-2D429567F0E9}" dt="2022-12-19T10:54:42.793" v="1764" actId="20577"/>
        <pc:sldMkLst>
          <pc:docMk/>
          <pc:sldMk cId="1832848907" sldId="3013"/>
        </pc:sldMkLst>
        <pc:spChg chg="mod">
          <ac:chgData name="Trong-Nghia Nguyen" userId="db7c7ab7e041cde1" providerId="LiveId" clId="{A09C6B99-287E-5B47-B8F4-2D429567F0E9}" dt="2022-12-19T10:48:00.366" v="1079" actId="20577"/>
          <ac:spMkLst>
            <pc:docMk/>
            <pc:sldMk cId="1832848907" sldId="3013"/>
            <ac:spMk id="8" creationId="{98D3E730-655F-4935-8B4A-92A7855EB78A}"/>
          </ac:spMkLst>
        </pc:spChg>
        <pc:spChg chg="mod">
          <ac:chgData name="Trong-Nghia Nguyen" userId="db7c7ab7e041cde1" providerId="LiveId" clId="{A09C6B99-287E-5B47-B8F4-2D429567F0E9}" dt="2022-12-19T10:48:40.337" v="1151" actId="20577"/>
          <ac:spMkLst>
            <pc:docMk/>
            <pc:sldMk cId="1832848907" sldId="3013"/>
            <ac:spMk id="9" creationId="{0F23CBE9-5B70-45DA-8235-8D64F6E0CC08}"/>
          </ac:spMkLst>
        </pc:spChg>
        <pc:spChg chg="mod">
          <ac:chgData name="Trong-Nghia Nguyen" userId="db7c7ab7e041cde1" providerId="LiveId" clId="{A09C6B99-287E-5B47-B8F4-2D429567F0E9}" dt="2022-12-19T10:50:18.752" v="1322" actId="20577"/>
          <ac:spMkLst>
            <pc:docMk/>
            <pc:sldMk cId="1832848907" sldId="3013"/>
            <ac:spMk id="10" creationId="{1D57DAEF-F7C3-4F21-88C8-D6D6478DCD85}"/>
          </ac:spMkLst>
        </pc:spChg>
        <pc:spChg chg="mod">
          <ac:chgData name="Trong-Nghia Nguyen" userId="db7c7ab7e041cde1" providerId="LiveId" clId="{A09C6B99-287E-5B47-B8F4-2D429567F0E9}" dt="2022-12-19T10:50:42.596" v="1376" actId="20577"/>
          <ac:spMkLst>
            <pc:docMk/>
            <pc:sldMk cId="1832848907" sldId="3013"/>
            <ac:spMk id="12" creationId="{2FF1F6DF-222B-41FF-88FA-CA1C70E04080}"/>
          </ac:spMkLst>
        </pc:spChg>
        <pc:spChg chg="mod">
          <ac:chgData name="Trong-Nghia Nguyen" userId="db7c7ab7e041cde1" providerId="LiveId" clId="{A09C6B99-287E-5B47-B8F4-2D429567F0E9}" dt="2022-12-19T10:54:42.793" v="1764" actId="20577"/>
          <ac:spMkLst>
            <pc:docMk/>
            <pc:sldMk cId="1832848907" sldId="3013"/>
            <ac:spMk id="22" creationId="{9D311D99-8575-4DFC-9CBA-BCF63B521DE8}"/>
          </ac:spMkLst>
        </pc:spChg>
      </pc:sldChg>
      <pc:sldChg chg="modSp mod">
        <pc:chgData name="Trong-Nghia Nguyen" userId="db7c7ab7e041cde1" providerId="LiveId" clId="{A09C6B99-287E-5B47-B8F4-2D429567F0E9}" dt="2022-12-19T10:55:03.559" v="1796" actId="20577"/>
        <pc:sldMkLst>
          <pc:docMk/>
          <pc:sldMk cId="4258327859" sldId="3014"/>
        </pc:sldMkLst>
        <pc:spChg chg="mod">
          <ac:chgData name="Trong-Nghia Nguyen" userId="db7c7ab7e041cde1" providerId="LiveId" clId="{A09C6B99-287E-5B47-B8F4-2D429567F0E9}" dt="2022-12-19T10:51:47.506" v="1460" actId="20577"/>
          <ac:spMkLst>
            <pc:docMk/>
            <pc:sldMk cId="4258327859" sldId="3014"/>
            <ac:spMk id="8" creationId="{98D3E730-655F-4935-8B4A-92A7855EB78A}"/>
          </ac:spMkLst>
        </pc:spChg>
        <pc:spChg chg="mod">
          <ac:chgData name="Trong-Nghia Nguyen" userId="db7c7ab7e041cde1" providerId="LiveId" clId="{A09C6B99-287E-5B47-B8F4-2D429567F0E9}" dt="2022-12-19T10:52:02.710" v="1490" actId="20577"/>
          <ac:spMkLst>
            <pc:docMk/>
            <pc:sldMk cId="4258327859" sldId="3014"/>
            <ac:spMk id="9" creationId="{0F23CBE9-5B70-45DA-8235-8D64F6E0CC08}"/>
          </ac:spMkLst>
        </pc:spChg>
        <pc:spChg chg="mod">
          <ac:chgData name="Trong-Nghia Nguyen" userId="db7c7ab7e041cde1" providerId="LiveId" clId="{A09C6B99-287E-5B47-B8F4-2D429567F0E9}" dt="2022-12-19T10:53:38.835" v="1637" actId="20577"/>
          <ac:spMkLst>
            <pc:docMk/>
            <pc:sldMk cId="4258327859" sldId="3014"/>
            <ac:spMk id="10" creationId="{1D57DAEF-F7C3-4F21-88C8-D6D6478DCD85}"/>
          </ac:spMkLst>
        </pc:spChg>
        <pc:spChg chg="mod">
          <ac:chgData name="Trong-Nghia Nguyen" userId="db7c7ab7e041cde1" providerId="LiveId" clId="{A09C6B99-287E-5B47-B8F4-2D429567F0E9}" dt="2022-12-19T10:53:49.819" v="1655" actId="20577"/>
          <ac:spMkLst>
            <pc:docMk/>
            <pc:sldMk cId="4258327859" sldId="3014"/>
            <ac:spMk id="12" creationId="{2FF1F6DF-222B-41FF-88FA-CA1C70E04080}"/>
          </ac:spMkLst>
        </pc:spChg>
        <pc:spChg chg="mod">
          <ac:chgData name="Trong-Nghia Nguyen" userId="db7c7ab7e041cde1" providerId="LiveId" clId="{A09C6B99-287E-5B47-B8F4-2D429567F0E9}" dt="2022-12-19T10:55:03.559" v="1796" actId="20577"/>
          <ac:spMkLst>
            <pc:docMk/>
            <pc:sldMk cId="4258327859" sldId="3014"/>
            <ac:spMk id="22" creationId="{9D311D99-8575-4DFC-9CBA-BCF63B521DE8}"/>
          </ac:spMkLst>
        </pc:spChg>
      </pc:sldChg>
      <pc:sldChg chg="modSp mod">
        <pc:chgData name="Trong-Nghia Nguyen" userId="db7c7ab7e041cde1" providerId="LiveId" clId="{A09C6B99-287E-5B47-B8F4-2D429567F0E9}" dt="2022-12-19T10:58:00.511" v="1971" actId="20577"/>
        <pc:sldMkLst>
          <pc:docMk/>
          <pc:sldMk cId="3052554842" sldId="3015"/>
        </pc:sldMkLst>
        <pc:spChg chg="mod">
          <ac:chgData name="Trong-Nghia Nguyen" userId="db7c7ab7e041cde1" providerId="LiveId" clId="{A09C6B99-287E-5B47-B8F4-2D429567F0E9}" dt="2022-12-19T10:55:15.089" v="1801" actId="20577"/>
          <ac:spMkLst>
            <pc:docMk/>
            <pc:sldMk cId="3052554842" sldId="3015"/>
            <ac:spMk id="22" creationId="{A5480D82-C11C-43AA-B0A6-6551972C5A6A}"/>
          </ac:spMkLst>
        </pc:spChg>
        <pc:spChg chg="mod">
          <ac:chgData name="Trong-Nghia Nguyen" userId="db7c7ab7e041cde1" providerId="LiveId" clId="{A09C6B99-287E-5B47-B8F4-2D429567F0E9}" dt="2022-12-19T10:55:20.999" v="1817" actId="20577"/>
          <ac:spMkLst>
            <pc:docMk/>
            <pc:sldMk cId="3052554842" sldId="3015"/>
            <ac:spMk id="23" creationId="{9AF5FA20-C6ED-4173-9C02-51B860217857}"/>
          </ac:spMkLst>
        </pc:spChg>
        <pc:spChg chg="mod">
          <ac:chgData name="Trong-Nghia Nguyen" userId="db7c7ab7e041cde1" providerId="LiveId" clId="{A09C6B99-287E-5B47-B8F4-2D429567F0E9}" dt="2022-12-19T10:58:00.511" v="1971" actId="20577"/>
          <ac:spMkLst>
            <pc:docMk/>
            <pc:sldMk cId="3052554842" sldId="3015"/>
            <ac:spMk id="24" creationId="{6529F91E-3FF8-4BC2-8956-F6975A7C5F84}"/>
          </ac:spMkLst>
        </pc:spChg>
      </pc:sldChg>
      <pc:sldChg chg="modSp mod">
        <pc:chgData name="Trong-Nghia Nguyen" userId="db7c7ab7e041cde1" providerId="LiveId" clId="{A09C6B99-287E-5B47-B8F4-2D429567F0E9}" dt="2022-12-19T11:03:29.717" v="2209" actId="20577"/>
        <pc:sldMkLst>
          <pc:docMk/>
          <pc:sldMk cId="97590122" sldId="3016"/>
        </pc:sldMkLst>
        <pc:spChg chg="mod">
          <ac:chgData name="Trong-Nghia Nguyen" userId="db7c7ab7e041cde1" providerId="LiveId" clId="{A09C6B99-287E-5B47-B8F4-2D429567F0E9}" dt="2022-12-19T11:00:25.043" v="2054" actId="20577"/>
          <ac:spMkLst>
            <pc:docMk/>
            <pc:sldMk cId="97590122" sldId="3016"/>
            <ac:spMk id="8" creationId="{98D3E730-655F-4935-8B4A-92A7855EB78A}"/>
          </ac:spMkLst>
        </pc:spChg>
        <pc:spChg chg="mod">
          <ac:chgData name="Trong-Nghia Nguyen" userId="db7c7ab7e041cde1" providerId="LiveId" clId="{A09C6B99-287E-5B47-B8F4-2D429567F0E9}" dt="2022-12-19T11:03:29.717" v="2209" actId="20577"/>
          <ac:spMkLst>
            <pc:docMk/>
            <pc:sldMk cId="97590122" sldId="3016"/>
            <ac:spMk id="9" creationId="{0F23CBE9-5B70-45DA-8235-8D64F6E0CC08}"/>
          </ac:spMkLst>
        </pc:spChg>
      </pc:sldChg>
      <pc:sldChg chg="addSp delSp modSp mod">
        <pc:chgData name="Trong-Nghia Nguyen" userId="db7c7ab7e041cde1" providerId="LiveId" clId="{A09C6B99-287E-5B47-B8F4-2D429567F0E9}" dt="2022-12-19T11:09:31.910" v="2638" actId="20577"/>
        <pc:sldMkLst>
          <pc:docMk/>
          <pc:sldMk cId="287190462" sldId="3017"/>
        </pc:sldMkLst>
        <pc:spChg chg="add del">
          <ac:chgData name="Trong-Nghia Nguyen" userId="db7c7ab7e041cde1" providerId="LiveId" clId="{A09C6B99-287E-5B47-B8F4-2D429567F0E9}" dt="2022-12-19T11:09:11.888" v="2595" actId="22"/>
          <ac:spMkLst>
            <pc:docMk/>
            <pc:sldMk cId="287190462" sldId="3017"/>
            <ac:spMk id="3" creationId="{FA5C166F-9CBF-34A3-0F5D-FF2536C7D986}"/>
          </ac:spMkLst>
        </pc:spChg>
        <pc:spChg chg="mod">
          <ac:chgData name="Trong-Nghia Nguyen" userId="db7c7ab7e041cde1" providerId="LiveId" clId="{A09C6B99-287E-5B47-B8F4-2D429567F0E9}" dt="2022-12-19T11:03:48.817" v="2210"/>
          <ac:spMkLst>
            <pc:docMk/>
            <pc:sldMk cId="287190462" sldId="3017"/>
            <ac:spMk id="8" creationId="{98D3E730-655F-4935-8B4A-92A7855EB78A}"/>
          </ac:spMkLst>
        </pc:spChg>
        <pc:spChg chg="mod">
          <ac:chgData name="Trong-Nghia Nguyen" userId="db7c7ab7e041cde1" providerId="LiveId" clId="{A09C6B99-287E-5B47-B8F4-2D429567F0E9}" dt="2022-12-19T11:09:31.910" v="2638" actId="20577"/>
          <ac:spMkLst>
            <pc:docMk/>
            <pc:sldMk cId="287190462" sldId="3017"/>
            <ac:spMk id="9" creationId="{0F23CBE9-5B70-45DA-8235-8D64F6E0CC08}"/>
          </ac:spMkLst>
        </pc:spChg>
      </pc:sldChg>
      <pc:sldChg chg="modSp mod">
        <pc:chgData name="Trong-Nghia Nguyen" userId="db7c7ab7e041cde1" providerId="LiveId" clId="{A09C6B99-287E-5B47-B8F4-2D429567F0E9}" dt="2022-12-19T11:12:12.173" v="2803" actId="20577"/>
        <pc:sldMkLst>
          <pc:docMk/>
          <pc:sldMk cId="1932704577" sldId="3018"/>
        </pc:sldMkLst>
        <pc:spChg chg="mod">
          <ac:chgData name="Trong-Nghia Nguyen" userId="db7c7ab7e041cde1" providerId="LiveId" clId="{A09C6B99-287E-5B47-B8F4-2D429567F0E9}" dt="2022-12-19T11:09:40.410" v="2675" actId="20577"/>
          <ac:spMkLst>
            <pc:docMk/>
            <pc:sldMk cId="1932704577" sldId="3018"/>
            <ac:spMk id="8" creationId="{98D3E730-655F-4935-8B4A-92A7855EB78A}"/>
          </ac:spMkLst>
        </pc:spChg>
        <pc:spChg chg="mod">
          <ac:chgData name="Trong-Nghia Nguyen" userId="db7c7ab7e041cde1" providerId="LiveId" clId="{A09C6B99-287E-5B47-B8F4-2D429567F0E9}" dt="2022-12-19T11:12:12.173" v="2803" actId="20577"/>
          <ac:spMkLst>
            <pc:docMk/>
            <pc:sldMk cId="1932704577" sldId="3018"/>
            <ac:spMk id="9" creationId="{0F23CBE9-5B70-45DA-8235-8D64F6E0CC08}"/>
          </ac:spMkLst>
        </pc:spChg>
      </pc:sldChg>
      <pc:sldChg chg="addSp delSp modSp mod">
        <pc:chgData name="Trong-Nghia Nguyen" userId="db7c7ab7e041cde1" providerId="LiveId" clId="{A09C6B99-287E-5B47-B8F4-2D429567F0E9}" dt="2022-12-19T11:12:49.872" v="2808" actId="1076"/>
        <pc:sldMkLst>
          <pc:docMk/>
          <pc:sldMk cId="1175495706" sldId="3019"/>
        </pc:sldMkLst>
        <pc:spChg chg="add del mod">
          <ac:chgData name="Trong-Nghia Nguyen" userId="db7c7ab7e041cde1" providerId="LiveId" clId="{A09C6B99-287E-5B47-B8F4-2D429567F0E9}" dt="2022-12-19T11:12:44.889" v="2806"/>
          <ac:spMkLst>
            <pc:docMk/>
            <pc:sldMk cId="1175495706" sldId="3019"/>
            <ac:spMk id="2" creationId="{5FDA9C93-3BA3-0820-283C-BD16D235D894}"/>
          </ac:spMkLst>
        </pc:spChg>
        <pc:spChg chg="add del mod">
          <ac:chgData name="Trong-Nghia Nguyen" userId="db7c7ab7e041cde1" providerId="LiveId" clId="{A09C6B99-287E-5B47-B8F4-2D429567F0E9}" dt="2022-12-19T11:12:49.872" v="2808" actId="1076"/>
          <ac:spMkLst>
            <pc:docMk/>
            <pc:sldMk cId="1175495706" sldId="3019"/>
            <ac:spMk id="33" creationId="{2E299966-E9DA-49AD-A034-508597FE35B0}"/>
          </ac:spMkLst>
        </pc:spChg>
      </pc:sldChg>
      <pc:sldChg chg="modSp mod">
        <pc:chgData name="Trong-Nghia Nguyen" userId="db7c7ab7e041cde1" providerId="LiveId" clId="{A09C6B99-287E-5B47-B8F4-2D429567F0E9}" dt="2022-12-19T11:14:41.556" v="2965" actId="20577"/>
        <pc:sldMkLst>
          <pc:docMk/>
          <pc:sldMk cId="593824213" sldId="3020"/>
        </pc:sldMkLst>
        <pc:spChg chg="mod">
          <ac:chgData name="Trong-Nghia Nguyen" userId="db7c7ab7e041cde1" providerId="LiveId" clId="{A09C6B99-287E-5B47-B8F4-2D429567F0E9}" dt="2022-12-19T11:13:54.508" v="2935" actId="20577"/>
          <ac:spMkLst>
            <pc:docMk/>
            <pc:sldMk cId="593824213" sldId="3020"/>
            <ac:spMk id="7" creationId="{31D9019E-2B5D-48AA-9921-4AA596F550BC}"/>
          </ac:spMkLst>
        </pc:spChg>
        <pc:spChg chg="mod">
          <ac:chgData name="Trong-Nghia Nguyen" userId="db7c7ab7e041cde1" providerId="LiveId" clId="{A09C6B99-287E-5B47-B8F4-2D429567F0E9}" dt="2022-12-19T11:14:41.556" v="2965" actId="20577"/>
          <ac:spMkLst>
            <pc:docMk/>
            <pc:sldMk cId="593824213" sldId="3020"/>
            <ac:spMk id="8" creationId="{2E0E5FED-005A-4056-8780-A6FFA129E1BF}"/>
          </ac:spMkLst>
        </pc:spChg>
        <pc:spChg chg="mod">
          <ac:chgData name="Trong-Nghia Nguyen" userId="db7c7ab7e041cde1" providerId="LiveId" clId="{A09C6B99-287E-5B47-B8F4-2D429567F0E9}" dt="2022-12-19T11:13:43.854" v="2896" actId="20577"/>
          <ac:spMkLst>
            <pc:docMk/>
            <pc:sldMk cId="593824213" sldId="3020"/>
            <ac:spMk id="22" creationId="{A5480D82-C11C-43AA-B0A6-6551972C5A6A}"/>
          </ac:spMkLst>
        </pc:spChg>
      </pc:sldChg>
      <pc:sldChg chg="modSp mod">
        <pc:chgData name="Trong-Nghia Nguyen" userId="db7c7ab7e041cde1" providerId="LiveId" clId="{A09C6B99-287E-5B47-B8F4-2D429567F0E9}" dt="2022-12-26T02:38:15.567" v="2997" actId="1036"/>
        <pc:sldMkLst>
          <pc:docMk/>
          <pc:sldMk cId="717039064" sldId="3021"/>
        </pc:sldMkLst>
        <pc:spChg chg="mod">
          <ac:chgData name="Trong-Nghia Nguyen" userId="db7c7ab7e041cde1" providerId="LiveId" clId="{A09C6B99-287E-5B47-B8F4-2D429567F0E9}" dt="2022-12-26T02:34:31.967" v="2986" actId="20577"/>
          <ac:spMkLst>
            <pc:docMk/>
            <pc:sldMk cId="717039064" sldId="3021"/>
            <ac:spMk id="7" creationId="{31D9019E-2B5D-48AA-9921-4AA596F550BC}"/>
          </ac:spMkLst>
        </pc:spChg>
        <pc:spChg chg="mod">
          <ac:chgData name="Trong-Nghia Nguyen" userId="db7c7ab7e041cde1" providerId="LiveId" clId="{A09C6B99-287E-5B47-B8F4-2D429567F0E9}" dt="2022-12-26T02:38:02.525" v="2989"/>
          <ac:spMkLst>
            <pc:docMk/>
            <pc:sldMk cId="717039064" sldId="3021"/>
            <ac:spMk id="8" creationId="{2E0E5FED-005A-4056-8780-A6FFA129E1BF}"/>
          </ac:spMkLst>
        </pc:spChg>
        <pc:spChg chg="mod">
          <ac:chgData name="Trong-Nghia Nguyen" userId="db7c7ab7e041cde1" providerId="LiveId" clId="{A09C6B99-287E-5B47-B8F4-2D429567F0E9}" dt="2022-12-19T11:15:11.230" v="2967" actId="6549"/>
          <ac:spMkLst>
            <pc:docMk/>
            <pc:sldMk cId="717039064" sldId="3021"/>
            <ac:spMk id="22" creationId="{A5480D82-C11C-43AA-B0A6-6551972C5A6A}"/>
          </ac:spMkLst>
        </pc:spChg>
        <pc:grpChg chg="mod">
          <ac:chgData name="Trong-Nghia Nguyen" userId="db7c7ab7e041cde1" providerId="LiveId" clId="{A09C6B99-287E-5B47-B8F4-2D429567F0E9}" dt="2022-12-26T02:38:15.567" v="2997" actId="1036"/>
          <ac:grpSpMkLst>
            <pc:docMk/>
            <pc:sldMk cId="717039064" sldId="3021"/>
            <ac:grpSpMk id="2" creationId="{00000000-0000-0000-0000-000000000000}"/>
          </ac:grpSpMkLst>
        </pc:grpChg>
      </pc:sldChg>
      <pc:sldChg chg="modSp mod">
        <pc:chgData name="Trong-Nghia Nguyen" userId="db7c7ab7e041cde1" providerId="LiveId" clId="{A09C6B99-287E-5B47-B8F4-2D429567F0E9}" dt="2022-12-26T02:45:40.400" v="3127" actId="20577"/>
        <pc:sldMkLst>
          <pc:docMk/>
          <pc:sldMk cId="535824133" sldId="3022"/>
        </pc:sldMkLst>
        <pc:spChg chg="mod">
          <ac:chgData name="Trong-Nghia Nguyen" userId="db7c7ab7e041cde1" providerId="LiveId" clId="{A09C6B99-287E-5B47-B8F4-2D429567F0E9}" dt="2022-12-26T02:44:41.525" v="3088" actId="20577"/>
          <ac:spMkLst>
            <pc:docMk/>
            <pc:sldMk cId="535824133" sldId="3022"/>
            <ac:spMk id="7" creationId="{31D9019E-2B5D-48AA-9921-4AA596F550BC}"/>
          </ac:spMkLst>
        </pc:spChg>
        <pc:spChg chg="mod">
          <ac:chgData name="Trong-Nghia Nguyen" userId="db7c7ab7e041cde1" providerId="LiveId" clId="{A09C6B99-287E-5B47-B8F4-2D429567F0E9}" dt="2022-12-26T02:45:40.400" v="3127" actId="20577"/>
          <ac:spMkLst>
            <pc:docMk/>
            <pc:sldMk cId="535824133" sldId="3022"/>
            <ac:spMk id="8" creationId="{2E0E5FED-005A-4056-8780-A6FFA129E1BF}"/>
          </ac:spMkLst>
        </pc:spChg>
        <pc:spChg chg="mod">
          <ac:chgData name="Trong-Nghia Nguyen" userId="db7c7ab7e041cde1" providerId="LiveId" clId="{A09C6B99-287E-5B47-B8F4-2D429567F0E9}" dt="2022-12-26T02:44:18.557" v="3027" actId="20577"/>
          <ac:spMkLst>
            <pc:docMk/>
            <pc:sldMk cId="535824133" sldId="3022"/>
            <ac:spMk id="22" creationId="{A5480D82-C11C-43AA-B0A6-6551972C5A6A}"/>
          </ac:spMkLst>
        </pc:spChg>
        <pc:grpChg chg="mod">
          <ac:chgData name="Trong-Nghia Nguyen" userId="db7c7ab7e041cde1" providerId="LiveId" clId="{A09C6B99-287E-5B47-B8F4-2D429567F0E9}" dt="2022-12-26T02:45:34.267" v="3109" actId="1036"/>
          <ac:grpSpMkLst>
            <pc:docMk/>
            <pc:sldMk cId="535824133" sldId="3022"/>
            <ac:grpSpMk id="2" creationId="{00000000-0000-0000-0000-000000000000}"/>
          </ac:grpSpMkLst>
        </pc:grpChg>
      </pc:sldChg>
      <pc:sldChg chg="modSp mod">
        <pc:chgData name="Trong-Nghia Nguyen" userId="db7c7ab7e041cde1" providerId="LiveId" clId="{A09C6B99-287E-5B47-B8F4-2D429567F0E9}" dt="2022-12-26T02:47:10.365" v="3256" actId="20577"/>
        <pc:sldMkLst>
          <pc:docMk/>
          <pc:sldMk cId="906167184" sldId="3023"/>
        </pc:sldMkLst>
        <pc:spChg chg="mod">
          <ac:chgData name="Trong-Nghia Nguyen" userId="db7c7ab7e041cde1" providerId="LiveId" clId="{A09C6B99-287E-5B47-B8F4-2D429567F0E9}" dt="2022-12-26T02:47:10.365" v="3256" actId="20577"/>
          <ac:spMkLst>
            <pc:docMk/>
            <pc:sldMk cId="906167184" sldId="3023"/>
            <ac:spMk id="10" creationId="{89BB06C5-E277-4663-83BE-0FB90B5A818A}"/>
          </ac:spMkLst>
        </pc:spChg>
        <pc:spChg chg="mod">
          <ac:chgData name="Trong-Nghia Nguyen" userId="db7c7ab7e041cde1" providerId="LiveId" clId="{A09C6B99-287E-5B47-B8F4-2D429567F0E9}" dt="2022-12-26T02:46:01.566" v="3177" actId="20577"/>
          <ac:spMkLst>
            <pc:docMk/>
            <pc:sldMk cId="906167184" sldId="3023"/>
            <ac:spMk id="22" creationId="{A5480D82-C11C-43AA-B0A6-6551972C5A6A}"/>
          </ac:spMkLst>
        </pc:spChg>
      </pc:sldChg>
      <pc:sldChg chg="modSp mod">
        <pc:chgData name="Trong-Nghia Nguyen" userId="db7c7ab7e041cde1" providerId="LiveId" clId="{A09C6B99-287E-5B47-B8F4-2D429567F0E9}" dt="2022-12-26T02:47:57.753" v="3304" actId="20577"/>
        <pc:sldMkLst>
          <pc:docMk/>
          <pc:sldMk cId="993965450" sldId="3024"/>
        </pc:sldMkLst>
        <pc:spChg chg="mod">
          <ac:chgData name="Trong-Nghia Nguyen" userId="db7c7ab7e041cde1" providerId="LiveId" clId="{A09C6B99-287E-5B47-B8F4-2D429567F0E9}" dt="2022-12-26T02:47:57.753" v="3304" actId="20577"/>
          <ac:spMkLst>
            <pc:docMk/>
            <pc:sldMk cId="993965450" sldId="3024"/>
            <ac:spMk id="10" creationId="{89BB06C5-E277-4663-83BE-0FB90B5A818A}"/>
          </ac:spMkLst>
        </pc:spChg>
        <pc:spChg chg="mod">
          <ac:chgData name="Trong-Nghia Nguyen" userId="db7c7ab7e041cde1" providerId="LiveId" clId="{A09C6B99-287E-5B47-B8F4-2D429567F0E9}" dt="2022-12-26T02:47:30.239" v="3257"/>
          <ac:spMkLst>
            <pc:docMk/>
            <pc:sldMk cId="993965450" sldId="3024"/>
            <ac:spMk id="22" creationId="{A5480D82-C11C-43AA-B0A6-6551972C5A6A}"/>
          </ac:spMkLst>
        </pc:spChg>
      </pc:sldChg>
      <pc:sldChg chg="modSp mod">
        <pc:chgData name="Trong-Nghia Nguyen" userId="db7c7ab7e041cde1" providerId="LiveId" clId="{A09C6B99-287E-5B47-B8F4-2D429567F0E9}" dt="2022-12-26T02:48:29.583" v="3338" actId="20577"/>
        <pc:sldMkLst>
          <pc:docMk/>
          <pc:sldMk cId="1377565605" sldId="3025"/>
        </pc:sldMkLst>
        <pc:spChg chg="mod">
          <ac:chgData name="Trong-Nghia Nguyen" userId="db7c7ab7e041cde1" providerId="LiveId" clId="{A09C6B99-287E-5B47-B8F4-2D429567F0E9}" dt="2022-12-26T02:48:29.583" v="3338" actId="20577"/>
          <ac:spMkLst>
            <pc:docMk/>
            <pc:sldMk cId="1377565605" sldId="3025"/>
            <ac:spMk id="22" creationId="{A5480D82-C11C-43AA-B0A6-6551972C5A6A}"/>
          </ac:spMkLst>
        </pc:spChg>
      </pc:sldChg>
      <pc:sldChg chg="modSp mod">
        <pc:chgData name="Trong-Nghia Nguyen" userId="db7c7ab7e041cde1" providerId="LiveId" clId="{A09C6B99-287E-5B47-B8F4-2D429567F0E9}" dt="2022-12-26T02:50:28.623" v="3369" actId="20577"/>
        <pc:sldMkLst>
          <pc:docMk/>
          <pc:sldMk cId="3048104095" sldId="3026"/>
        </pc:sldMkLst>
        <pc:spChg chg="mod">
          <ac:chgData name="Trong-Nghia Nguyen" userId="db7c7ab7e041cde1" providerId="LiveId" clId="{A09C6B99-287E-5B47-B8F4-2D429567F0E9}" dt="2022-12-26T02:50:10.692" v="3356" actId="20577"/>
          <ac:spMkLst>
            <pc:docMk/>
            <pc:sldMk cId="3048104095" sldId="3026"/>
            <ac:spMk id="7" creationId="{31D9019E-2B5D-48AA-9921-4AA596F550BC}"/>
          </ac:spMkLst>
        </pc:spChg>
        <pc:spChg chg="mod">
          <ac:chgData name="Trong-Nghia Nguyen" userId="db7c7ab7e041cde1" providerId="LiveId" clId="{A09C6B99-287E-5B47-B8F4-2D429567F0E9}" dt="2022-12-26T02:50:28.623" v="3369" actId="20577"/>
          <ac:spMkLst>
            <pc:docMk/>
            <pc:sldMk cId="3048104095" sldId="3026"/>
            <ac:spMk id="8" creationId="{2E0E5FED-005A-4056-8780-A6FFA129E1BF}"/>
          </ac:spMkLst>
        </pc:spChg>
        <pc:spChg chg="mod">
          <ac:chgData name="Trong-Nghia Nguyen" userId="db7c7ab7e041cde1" providerId="LiveId" clId="{A09C6B99-287E-5B47-B8F4-2D429567F0E9}" dt="2022-12-26T02:50:23.663" v="3366" actId="20577"/>
          <ac:spMkLst>
            <pc:docMk/>
            <pc:sldMk cId="3048104095" sldId="3026"/>
            <ac:spMk id="15" creationId="{F46F8D10-D8B3-4D04-96A3-1C9FC0C9AE27}"/>
          </ac:spMkLst>
        </pc:spChg>
        <pc:spChg chg="mod">
          <ac:chgData name="Trong-Nghia Nguyen" userId="db7c7ab7e041cde1" providerId="LiveId" clId="{A09C6B99-287E-5B47-B8F4-2D429567F0E9}" dt="2022-12-26T02:50:00.787" v="3339"/>
          <ac:spMkLst>
            <pc:docMk/>
            <pc:sldMk cId="3048104095" sldId="3026"/>
            <ac:spMk id="22" creationId="{A5480D82-C11C-43AA-B0A6-6551972C5A6A}"/>
          </ac:spMkLst>
        </pc:spChg>
      </pc:sldChg>
      <pc:sldChg chg="modSp mod">
        <pc:chgData name="Trong-Nghia Nguyen" userId="db7c7ab7e041cde1" providerId="LiveId" clId="{A09C6B99-287E-5B47-B8F4-2D429567F0E9}" dt="2022-12-26T02:51:06.308" v="3377" actId="1076"/>
        <pc:sldMkLst>
          <pc:docMk/>
          <pc:sldMk cId="2089230448" sldId="3027"/>
        </pc:sldMkLst>
        <pc:spChg chg="mod">
          <ac:chgData name="Trong-Nghia Nguyen" userId="db7c7ab7e041cde1" providerId="LiveId" clId="{A09C6B99-287E-5B47-B8F4-2D429567F0E9}" dt="2022-12-26T02:50:54.939" v="3372"/>
          <ac:spMkLst>
            <pc:docMk/>
            <pc:sldMk cId="2089230448" sldId="3027"/>
            <ac:spMk id="9" creationId="{551F01E8-8777-4A7B-AD71-63E7C805C68C}"/>
          </ac:spMkLst>
        </pc:spChg>
        <pc:spChg chg="mod">
          <ac:chgData name="Trong-Nghia Nguyen" userId="db7c7ab7e041cde1" providerId="LiveId" clId="{A09C6B99-287E-5B47-B8F4-2D429567F0E9}" dt="2022-12-26T02:51:06.308" v="3377" actId="1076"/>
          <ac:spMkLst>
            <pc:docMk/>
            <pc:sldMk cId="2089230448" sldId="3027"/>
            <ac:spMk id="33" creationId="{2E299966-E9DA-49AD-A034-508597FE35B0}"/>
          </ac:spMkLst>
        </pc:spChg>
      </pc:sldChg>
      <pc:sldChg chg="modSp mod">
        <pc:chgData name="Trong-Nghia Nguyen" userId="db7c7ab7e041cde1" providerId="LiveId" clId="{A09C6B99-287E-5B47-B8F4-2D429567F0E9}" dt="2022-12-26T02:52:26.932" v="3386" actId="6549"/>
        <pc:sldMkLst>
          <pc:docMk/>
          <pc:sldMk cId="570142252" sldId="3028"/>
        </pc:sldMkLst>
        <pc:spChg chg="mod">
          <ac:chgData name="Trong-Nghia Nguyen" userId="db7c7ab7e041cde1" providerId="LiveId" clId="{A09C6B99-287E-5B47-B8F4-2D429567F0E9}" dt="2022-12-26T02:52:26.932" v="3386" actId="6549"/>
          <ac:spMkLst>
            <pc:docMk/>
            <pc:sldMk cId="570142252" sldId="3028"/>
            <ac:spMk id="7" creationId="{31D9019E-2B5D-48AA-9921-4AA596F550BC}"/>
          </ac:spMkLst>
        </pc:spChg>
        <pc:spChg chg="mod">
          <ac:chgData name="Trong-Nghia Nguyen" userId="db7c7ab7e041cde1" providerId="LiveId" clId="{A09C6B99-287E-5B47-B8F4-2D429567F0E9}" dt="2022-12-26T02:51:59.964" v="3378"/>
          <ac:spMkLst>
            <pc:docMk/>
            <pc:sldMk cId="570142252" sldId="3028"/>
            <ac:spMk id="19" creationId="{FDBCCCD9-3D61-4AED-A85D-EB4EB056EEDD}"/>
          </ac:spMkLst>
        </pc:spChg>
        <pc:spChg chg="mod">
          <ac:chgData name="Trong-Nghia Nguyen" userId="db7c7ab7e041cde1" providerId="LiveId" clId="{A09C6B99-287E-5B47-B8F4-2D429567F0E9}" dt="2022-12-26T02:52:17.095" v="3382" actId="20577"/>
          <ac:spMkLst>
            <pc:docMk/>
            <pc:sldMk cId="570142252" sldId="3028"/>
            <ac:spMk id="22" creationId="{A5480D82-C11C-43AA-B0A6-6551972C5A6A}"/>
          </ac:spMkLst>
        </pc:spChg>
      </pc:sldChg>
      <pc:sldChg chg="addSp delSp modSp mod">
        <pc:chgData name="Trong-Nghia Nguyen" userId="db7c7ab7e041cde1" providerId="LiveId" clId="{A09C6B99-287E-5B47-B8F4-2D429567F0E9}" dt="2022-12-26T02:53:43.926" v="3409"/>
        <pc:sldMkLst>
          <pc:docMk/>
          <pc:sldMk cId="3155480840" sldId="3029"/>
        </pc:sldMkLst>
        <pc:spChg chg="add del mod">
          <ac:chgData name="Trong-Nghia Nguyen" userId="db7c7ab7e041cde1" providerId="LiveId" clId="{A09C6B99-287E-5B47-B8F4-2D429567F0E9}" dt="2022-12-26T02:53:43.926" v="3409"/>
          <ac:spMkLst>
            <pc:docMk/>
            <pc:sldMk cId="3155480840" sldId="3029"/>
            <ac:spMk id="3" creationId="{81C3A86B-51A0-D2D6-5E0A-B09112253B52}"/>
          </ac:spMkLst>
        </pc:spChg>
        <pc:spChg chg="mod">
          <ac:chgData name="Trong-Nghia Nguyen" userId="db7c7ab7e041cde1" providerId="LiveId" clId="{A09C6B99-287E-5B47-B8F4-2D429567F0E9}" dt="2022-12-26T02:53:10.690" v="3404" actId="20577"/>
          <ac:spMkLst>
            <pc:docMk/>
            <pc:sldMk cId="3155480840" sldId="3029"/>
            <ac:spMk id="7" creationId="{31D9019E-2B5D-48AA-9921-4AA596F550BC}"/>
          </ac:spMkLst>
        </pc:spChg>
        <pc:spChg chg="mod">
          <ac:chgData name="Trong-Nghia Nguyen" userId="db7c7ab7e041cde1" providerId="LiveId" clId="{A09C6B99-287E-5B47-B8F4-2D429567F0E9}" dt="2022-12-26T02:53:30.553" v="3406" actId="207"/>
          <ac:spMkLst>
            <pc:docMk/>
            <pc:sldMk cId="3155480840" sldId="3029"/>
            <ac:spMk id="8" creationId="{2E0E5FED-005A-4056-8780-A6FFA129E1BF}"/>
          </ac:spMkLst>
        </pc:spChg>
        <pc:spChg chg="mod">
          <ac:chgData name="Trong-Nghia Nguyen" userId="db7c7ab7e041cde1" providerId="LiveId" clId="{A09C6B99-287E-5B47-B8F4-2D429567F0E9}" dt="2022-12-26T02:51:59.964" v="3378"/>
          <ac:spMkLst>
            <pc:docMk/>
            <pc:sldMk cId="3155480840" sldId="3029"/>
            <ac:spMk id="19" creationId="{FDBCCCD9-3D61-4AED-A85D-EB4EB056EEDD}"/>
          </ac:spMkLst>
        </pc:spChg>
      </pc:sldChg>
      <pc:sldChg chg="modSp mod">
        <pc:chgData name="Trong-Nghia Nguyen" userId="db7c7ab7e041cde1" providerId="LiveId" clId="{A09C6B99-287E-5B47-B8F4-2D429567F0E9}" dt="2022-12-29T04:44:53.332" v="3643" actId="20577"/>
        <pc:sldMkLst>
          <pc:docMk/>
          <pc:sldMk cId="2863682795" sldId="3030"/>
        </pc:sldMkLst>
        <pc:spChg chg="mod">
          <ac:chgData name="Trong-Nghia Nguyen" userId="db7c7ab7e041cde1" providerId="LiveId" clId="{A09C6B99-287E-5B47-B8F4-2D429567F0E9}" dt="2022-12-29T04:43:38.498" v="3460" actId="20577"/>
          <ac:spMkLst>
            <pc:docMk/>
            <pc:sldMk cId="2863682795" sldId="3030"/>
            <ac:spMk id="7" creationId="{31D9019E-2B5D-48AA-9921-4AA596F550BC}"/>
          </ac:spMkLst>
        </pc:spChg>
        <pc:spChg chg="mod">
          <ac:chgData name="Trong-Nghia Nguyen" userId="db7c7ab7e041cde1" providerId="LiveId" clId="{A09C6B99-287E-5B47-B8F4-2D429567F0E9}" dt="2022-12-29T04:44:53.332" v="3643" actId="20577"/>
          <ac:spMkLst>
            <pc:docMk/>
            <pc:sldMk cId="2863682795" sldId="3030"/>
            <ac:spMk id="8" creationId="{2E0E5FED-005A-4056-8780-A6FFA129E1BF}"/>
          </ac:spMkLst>
        </pc:spChg>
        <pc:spChg chg="mod">
          <ac:chgData name="Trong-Nghia Nguyen" userId="db7c7ab7e041cde1" providerId="LiveId" clId="{A09C6B99-287E-5B47-B8F4-2D429567F0E9}" dt="2022-12-26T02:51:59.964" v="3378"/>
          <ac:spMkLst>
            <pc:docMk/>
            <pc:sldMk cId="2863682795" sldId="3030"/>
            <ac:spMk id="19" creationId="{FDBCCCD9-3D61-4AED-A85D-EB4EB056EEDD}"/>
          </ac:spMkLst>
        </pc:spChg>
        <pc:spChg chg="mod">
          <ac:chgData name="Trong-Nghia Nguyen" userId="db7c7ab7e041cde1" providerId="LiveId" clId="{A09C6B99-287E-5B47-B8F4-2D429567F0E9}" dt="2022-12-29T04:43:21.998" v="3449" actId="20577"/>
          <ac:spMkLst>
            <pc:docMk/>
            <pc:sldMk cId="2863682795" sldId="3030"/>
            <ac:spMk id="22" creationId="{A5480D82-C11C-43AA-B0A6-6551972C5A6A}"/>
          </ac:spMkLst>
        </pc:spChg>
      </pc:sldChg>
      <pc:sldChg chg="modSp mod">
        <pc:chgData name="Trong-Nghia Nguyen" userId="db7c7ab7e041cde1" providerId="LiveId" clId="{A09C6B99-287E-5B47-B8F4-2D429567F0E9}" dt="2022-12-29T04:46:06.778" v="3720" actId="20577"/>
        <pc:sldMkLst>
          <pc:docMk/>
          <pc:sldMk cId="3219568837" sldId="3031"/>
        </pc:sldMkLst>
        <pc:spChg chg="mod">
          <ac:chgData name="Trong-Nghia Nguyen" userId="db7c7ab7e041cde1" providerId="LiveId" clId="{A09C6B99-287E-5B47-B8F4-2D429567F0E9}" dt="2022-12-29T04:45:16.251" v="3656" actId="20577"/>
          <ac:spMkLst>
            <pc:docMk/>
            <pc:sldMk cId="3219568837" sldId="3031"/>
            <ac:spMk id="7" creationId="{31D9019E-2B5D-48AA-9921-4AA596F550BC}"/>
          </ac:spMkLst>
        </pc:spChg>
        <pc:spChg chg="mod">
          <ac:chgData name="Trong-Nghia Nguyen" userId="db7c7ab7e041cde1" providerId="LiveId" clId="{A09C6B99-287E-5B47-B8F4-2D429567F0E9}" dt="2022-12-29T04:46:06.778" v="3720" actId="20577"/>
          <ac:spMkLst>
            <pc:docMk/>
            <pc:sldMk cId="3219568837" sldId="3031"/>
            <ac:spMk id="8" creationId="{2E0E5FED-005A-4056-8780-A6FFA129E1BF}"/>
          </ac:spMkLst>
        </pc:spChg>
        <pc:spChg chg="mod">
          <ac:chgData name="Trong-Nghia Nguyen" userId="db7c7ab7e041cde1" providerId="LiveId" clId="{A09C6B99-287E-5B47-B8F4-2D429567F0E9}" dt="2022-12-26T02:51:59.964" v="3378"/>
          <ac:spMkLst>
            <pc:docMk/>
            <pc:sldMk cId="3219568837" sldId="3031"/>
            <ac:spMk id="19" creationId="{FDBCCCD9-3D61-4AED-A85D-EB4EB056EEDD}"/>
          </ac:spMkLst>
        </pc:spChg>
        <pc:spChg chg="mod">
          <ac:chgData name="Trong-Nghia Nguyen" userId="db7c7ab7e041cde1" providerId="LiveId" clId="{A09C6B99-287E-5B47-B8F4-2D429567F0E9}" dt="2022-12-29T04:45:04.458" v="3654" actId="20577"/>
          <ac:spMkLst>
            <pc:docMk/>
            <pc:sldMk cId="3219568837" sldId="3031"/>
            <ac:spMk id="22" creationId="{A5480D82-C11C-43AA-B0A6-6551972C5A6A}"/>
          </ac:spMkLst>
        </pc:spChg>
      </pc:sldChg>
      <pc:sldChg chg="modSp mod">
        <pc:chgData name="Trong-Nghia Nguyen" userId="db7c7ab7e041cde1" providerId="LiveId" clId="{A09C6B99-287E-5B47-B8F4-2D429567F0E9}" dt="2022-12-29T10:04:55.763" v="3911" actId="20577"/>
        <pc:sldMkLst>
          <pc:docMk/>
          <pc:sldMk cId="1621678649" sldId="3032"/>
        </pc:sldMkLst>
        <pc:spChg chg="mod">
          <ac:chgData name="Trong-Nghia Nguyen" userId="db7c7ab7e041cde1" providerId="LiveId" clId="{A09C6B99-287E-5B47-B8F4-2D429567F0E9}" dt="2022-12-29T04:46:23.047" v="3731" actId="20577"/>
          <ac:spMkLst>
            <pc:docMk/>
            <pc:sldMk cId="1621678649" sldId="3032"/>
            <ac:spMk id="7" creationId="{31D9019E-2B5D-48AA-9921-4AA596F550BC}"/>
          </ac:spMkLst>
        </pc:spChg>
        <pc:spChg chg="mod">
          <ac:chgData name="Trong-Nghia Nguyen" userId="db7c7ab7e041cde1" providerId="LiveId" clId="{A09C6B99-287E-5B47-B8F4-2D429567F0E9}" dt="2022-12-29T04:47:43.807" v="3796" actId="20577"/>
          <ac:spMkLst>
            <pc:docMk/>
            <pc:sldMk cId="1621678649" sldId="3032"/>
            <ac:spMk id="8" creationId="{2E0E5FED-005A-4056-8780-A6FFA129E1BF}"/>
          </ac:spMkLst>
        </pc:spChg>
        <pc:spChg chg="mod">
          <ac:chgData name="Trong-Nghia Nguyen" userId="db7c7ab7e041cde1" providerId="LiveId" clId="{A09C6B99-287E-5B47-B8F4-2D429567F0E9}" dt="2022-12-29T10:04:55.763" v="3911" actId="20577"/>
          <ac:spMkLst>
            <pc:docMk/>
            <pc:sldMk cId="1621678649" sldId="3032"/>
            <ac:spMk id="9" creationId="{01CD01F5-E8AE-42C6-AF6C-F8057E8C5D52}"/>
          </ac:spMkLst>
        </pc:spChg>
        <pc:spChg chg="mod">
          <ac:chgData name="Trong-Nghia Nguyen" userId="db7c7ab7e041cde1" providerId="LiveId" clId="{A09C6B99-287E-5B47-B8F4-2D429567F0E9}" dt="2022-12-26T02:51:59.964" v="3378"/>
          <ac:spMkLst>
            <pc:docMk/>
            <pc:sldMk cId="1621678649" sldId="3032"/>
            <ac:spMk id="19" creationId="{FDBCCCD9-3D61-4AED-A85D-EB4EB056EEDD}"/>
          </ac:spMkLst>
        </pc:spChg>
      </pc:sldChg>
      <pc:sldChg chg="modSp mod">
        <pc:chgData name="Trong-Nghia Nguyen" userId="db7c7ab7e041cde1" providerId="LiveId" clId="{A09C6B99-287E-5B47-B8F4-2D429567F0E9}" dt="2022-12-29T10:07:05.402" v="4025" actId="20577"/>
        <pc:sldMkLst>
          <pc:docMk/>
          <pc:sldMk cId="3438830177" sldId="3033"/>
        </pc:sldMkLst>
        <pc:spChg chg="mod">
          <ac:chgData name="Trong-Nghia Nguyen" userId="db7c7ab7e041cde1" providerId="LiveId" clId="{A09C6B99-287E-5B47-B8F4-2D429567F0E9}" dt="2022-12-29T10:05:47.442" v="3938" actId="20577"/>
          <ac:spMkLst>
            <pc:docMk/>
            <pc:sldMk cId="3438830177" sldId="3033"/>
            <ac:spMk id="7" creationId="{31D9019E-2B5D-48AA-9921-4AA596F550BC}"/>
          </ac:spMkLst>
        </pc:spChg>
        <pc:spChg chg="mod">
          <ac:chgData name="Trong-Nghia Nguyen" userId="db7c7ab7e041cde1" providerId="LiveId" clId="{A09C6B99-287E-5B47-B8F4-2D429567F0E9}" dt="2022-12-29T10:07:05.402" v="4025" actId="20577"/>
          <ac:spMkLst>
            <pc:docMk/>
            <pc:sldMk cId="3438830177" sldId="3033"/>
            <ac:spMk id="11" creationId="{EAE2C3F5-AFFF-4D6B-B333-B811E88C41C5}"/>
          </ac:spMkLst>
        </pc:spChg>
        <pc:spChg chg="mod">
          <ac:chgData name="Trong-Nghia Nguyen" userId="db7c7ab7e041cde1" providerId="LiveId" clId="{A09C6B99-287E-5B47-B8F4-2D429567F0E9}" dt="2022-12-26T02:51:59.964" v="3378"/>
          <ac:spMkLst>
            <pc:docMk/>
            <pc:sldMk cId="3438830177" sldId="3033"/>
            <ac:spMk id="19" creationId="{FDBCCCD9-3D61-4AED-A85D-EB4EB056EEDD}"/>
          </ac:spMkLst>
        </pc:spChg>
        <pc:spChg chg="mod">
          <ac:chgData name="Trong-Nghia Nguyen" userId="db7c7ab7e041cde1" providerId="LiveId" clId="{A09C6B99-287E-5B47-B8F4-2D429567F0E9}" dt="2022-12-29T10:05:28.330" v="3926" actId="20577"/>
          <ac:spMkLst>
            <pc:docMk/>
            <pc:sldMk cId="3438830177" sldId="3033"/>
            <ac:spMk id="22" creationId="{A5480D82-C11C-43AA-B0A6-6551972C5A6A}"/>
          </ac:spMkLst>
        </pc:spChg>
      </pc:sldChg>
      <pc:sldChg chg="modSp mod">
        <pc:chgData name="Trong-Nghia Nguyen" userId="db7c7ab7e041cde1" providerId="LiveId" clId="{A09C6B99-287E-5B47-B8F4-2D429567F0E9}" dt="2022-12-29T10:08:49.928" v="4122" actId="20577"/>
        <pc:sldMkLst>
          <pc:docMk/>
          <pc:sldMk cId="3346751812" sldId="3034"/>
        </pc:sldMkLst>
        <pc:spChg chg="mod">
          <ac:chgData name="Trong-Nghia Nguyen" userId="db7c7ab7e041cde1" providerId="LiveId" clId="{A09C6B99-287E-5B47-B8F4-2D429567F0E9}" dt="2022-12-26T02:51:59.964" v="3378"/>
          <ac:spMkLst>
            <pc:docMk/>
            <pc:sldMk cId="3346751812" sldId="3034"/>
            <ac:spMk id="19" creationId="{FDBCCCD9-3D61-4AED-A85D-EB4EB056EEDD}"/>
          </ac:spMkLst>
        </pc:spChg>
        <pc:spChg chg="mod">
          <ac:chgData name="Trong-Nghia Nguyen" userId="db7c7ab7e041cde1" providerId="LiveId" clId="{A09C6B99-287E-5B47-B8F4-2D429567F0E9}" dt="2022-12-29T10:08:49.928" v="4122" actId="20577"/>
          <ac:spMkLst>
            <pc:docMk/>
            <pc:sldMk cId="3346751812" sldId="3034"/>
            <ac:spMk id="21" creationId="{D9DDC5DE-3973-4301-825A-4787BF1DACAA}"/>
          </ac:spMkLst>
        </pc:spChg>
        <pc:spChg chg="mod">
          <ac:chgData name="Trong-Nghia Nguyen" userId="db7c7ab7e041cde1" providerId="LiveId" clId="{A09C6B99-287E-5B47-B8F4-2D429567F0E9}" dt="2022-12-29T10:08:11.835" v="4084" actId="20577"/>
          <ac:spMkLst>
            <pc:docMk/>
            <pc:sldMk cId="3346751812" sldId="3034"/>
            <ac:spMk id="22" creationId="{A5480D82-C11C-43AA-B0A6-6551972C5A6A}"/>
          </ac:spMkLst>
        </pc:spChg>
      </pc:sldChg>
      <pc:sldChg chg="modSp mod">
        <pc:chgData name="Trong-Nghia Nguyen" userId="db7c7ab7e041cde1" providerId="LiveId" clId="{A09C6B99-287E-5B47-B8F4-2D429567F0E9}" dt="2022-12-29T10:09:38.308" v="4125"/>
        <pc:sldMkLst>
          <pc:docMk/>
          <pc:sldMk cId="1496169902" sldId="3035"/>
        </pc:sldMkLst>
        <pc:spChg chg="mod">
          <ac:chgData name="Trong-Nghia Nguyen" userId="db7c7ab7e041cde1" providerId="LiveId" clId="{A09C6B99-287E-5B47-B8F4-2D429567F0E9}" dt="2022-12-29T10:09:07.212" v="4123"/>
          <ac:spMkLst>
            <pc:docMk/>
            <pc:sldMk cId="1496169902" sldId="3035"/>
            <ac:spMk id="9" creationId="{551F01E8-8777-4A7B-AD71-63E7C805C68C}"/>
          </ac:spMkLst>
        </pc:spChg>
        <pc:spChg chg="mod">
          <ac:chgData name="Trong-Nghia Nguyen" userId="db7c7ab7e041cde1" providerId="LiveId" clId="{A09C6B99-287E-5B47-B8F4-2D429567F0E9}" dt="2022-12-29T10:09:38.308" v="4125"/>
          <ac:spMkLst>
            <pc:docMk/>
            <pc:sldMk cId="1496169902" sldId="3035"/>
            <ac:spMk id="33" creationId="{2E299966-E9DA-49AD-A034-508597FE35B0}"/>
          </ac:spMkLst>
        </pc:spChg>
      </pc:sldChg>
      <pc:sldChg chg="modSp mod modNotesTx">
        <pc:chgData name="Trong-Nghia Nguyen" userId="db7c7ab7e041cde1" providerId="LiveId" clId="{A09C6B99-287E-5B47-B8F4-2D429567F0E9}" dt="2022-12-29T10:23:04.191" v="4198" actId="20577"/>
        <pc:sldMkLst>
          <pc:docMk/>
          <pc:sldMk cId="4292779172" sldId="3036"/>
        </pc:sldMkLst>
        <pc:spChg chg="mod">
          <ac:chgData name="Trong-Nghia Nguyen" userId="db7c7ab7e041cde1" providerId="LiveId" clId="{A09C6B99-287E-5B47-B8F4-2D429567F0E9}" dt="2022-12-29T10:10:41.123" v="4138" actId="20577"/>
          <ac:spMkLst>
            <pc:docMk/>
            <pc:sldMk cId="4292779172" sldId="3036"/>
            <ac:spMk id="7" creationId="{31D9019E-2B5D-48AA-9921-4AA596F550BC}"/>
          </ac:spMkLst>
        </pc:spChg>
        <pc:spChg chg="mod">
          <ac:chgData name="Trong-Nghia Nguyen" userId="db7c7ab7e041cde1" providerId="LiveId" clId="{A09C6B99-287E-5B47-B8F4-2D429567F0E9}" dt="2022-12-29T10:12:13.865" v="4193" actId="20577"/>
          <ac:spMkLst>
            <pc:docMk/>
            <pc:sldMk cId="4292779172" sldId="3036"/>
            <ac:spMk id="12" creationId="{22C787FD-162D-4E60-B3ED-1BB060D2400F}"/>
          </ac:spMkLst>
        </pc:spChg>
        <pc:spChg chg="mod">
          <ac:chgData name="Trong-Nghia Nguyen" userId="db7c7ab7e041cde1" providerId="LiveId" clId="{A09C6B99-287E-5B47-B8F4-2D429567F0E9}" dt="2022-12-29T10:10:13.011" v="4126"/>
          <ac:spMkLst>
            <pc:docMk/>
            <pc:sldMk cId="4292779172" sldId="3036"/>
            <ac:spMk id="19" creationId="{FDBCCCD9-3D61-4AED-A85D-EB4EB056EEDD}"/>
          </ac:spMkLst>
        </pc:spChg>
        <pc:spChg chg="mod">
          <ac:chgData name="Trong-Nghia Nguyen" userId="db7c7ab7e041cde1" providerId="LiveId" clId="{A09C6B99-287E-5B47-B8F4-2D429567F0E9}" dt="2022-12-29T10:10:24.781" v="4128" actId="6549"/>
          <ac:spMkLst>
            <pc:docMk/>
            <pc:sldMk cId="4292779172" sldId="3036"/>
            <ac:spMk id="22" creationId="{A5480D82-C11C-43AA-B0A6-6551972C5A6A}"/>
          </ac:spMkLst>
        </pc:spChg>
      </pc:sldChg>
      <pc:sldChg chg="modSp mod">
        <pc:chgData name="Trong-Nghia Nguyen" userId="db7c7ab7e041cde1" providerId="LiveId" clId="{A09C6B99-287E-5B47-B8F4-2D429567F0E9}" dt="2022-12-29T10:26:40.682" v="4507" actId="20577"/>
        <pc:sldMkLst>
          <pc:docMk/>
          <pc:sldMk cId="1729431214" sldId="3037"/>
        </pc:sldMkLst>
        <pc:spChg chg="mod">
          <ac:chgData name="Trong-Nghia Nguyen" userId="db7c7ab7e041cde1" providerId="LiveId" clId="{A09C6B99-287E-5B47-B8F4-2D429567F0E9}" dt="2022-12-29T10:26:40.682" v="4507" actId="20577"/>
          <ac:spMkLst>
            <pc:docMk/>
            <pc:sldMk cId="1729431214" sldId="3037"/>
            <ac:spMk id="12" creationId="{22C787FD-162D-4E60-B3ED-1BB060D2400F}"/>
          </ac:spMkLst>
        </pc:spChg>
        <pc:spChg chg="mod">
          <ac:chgData name="Trong-Nghia Nguyen" userId="db7c7ab7e041cde1" providerId="LiveId" clId="{A09C6B99-287E-5B47-B8F4-2D429567F0E9}" dt="2022-12-29T10:10:13.011" v="4126"/>
          <ac:spMkLst>
            <pc:docMk/>
            <pc:sldMk cId="1729431214" sldId="3037"/>
            <ac:spMk id="19" creationId="{FDBCCCD9-3D61-4AED-A85D-EB4EB056EEDD}"/>
          </ac:spMkLst>
        </pc:spChg>
        <pc:spChg chg="mod">
          <ac:chgData name="Trong-Nghia Nguyen" userId="db7c7ab7e041cde1" providerId="LiveId" clId="{A09C6B99-287E-5B47-B8F4-2D429567F0E9}" dt="2022-12-29T10:23:25.465" v="4209" actId="20577"/>
          <ac:spMkLst>
            <pc:docMk/>
            <pc:sldMk cId="1729431214" sldId="3037"/>
            <ac:spMk id="22" creationId="{A5480D82-C11C-43AA-B0A6-6551972C5A6A}"/>
          </ac:spMkLst>
        </pc:spChg>
      </pc:sldChg>
      <pc:sldChg chg="modSp mod">
        <pc:chgData name="Trong-Nghia Nguyen" userId="db7c7ab7e041cde1" providerId="LiveId" clId="{A09C6B99-287E-5B47-B8F4-2D429567F0E9}" dt="2022-12-29T10:29:20.680" v="4650" actId="20577"/>
        <pc:sldMkLst>
          <pc:docMk/>
          <pc:sldMk cId="556122604" sldId="3038"/>
        </pc:sldMkLst>
        <pc:spChg chg="mod">
          <ac:chgData name="Trong-Nghia Nguyen" userId="db7c7ab7e041cde1" providerId="LiveId" clId="{A09C6B99-287E-5B47-B8F4-2D429567F0E9}" dt="2022-12-29T10:27:06.354" v="4530" actId="20577"/>
          <ac:spMkLst>
            <pc:docMk/>
            <pc:sldMk cId="556122604" sldId="3038"/>
            <ac:spMk id="8" creationId="{370E43FA-95A6-4CFF-98EF-D84FEFD5FAD1}"/>
          </ac:spMkLst>
        </pc:spChg>
        <pc:spChg chg="mod">
          <ac:chgData name="Trong-Nghia Nguyen" userId="db7c7ab7e041cde1" providerId="LiveId" clId="{A09C6B99-287E-5B47-B8F4-2D429567F0E9}" dt="2022-12-29T10:29:20.680" v="4650" actId="20577"/>
          <ac:spMkLst>
            <pc:docMk/>
            <pc:sldMk cId="556122604" sldId="3038"/>
            <ac:spMk id="10" creationId="{6136BA52-5407-410D-9047-D3F097526B76}"/>
          </ac:spMkLst>
        </pc:spChg>
        <pc:spChg chg="mod">
          <ac:chgData name="Trong-Nghia Nguyen" userId="db7c7ab7e041cde1" providerId="LiveId" clId="{A09C6B99-287E-5B47-B8F4-2D429567F0E9}" dt="2022-12-29T10:10:13.011" v="4126"/>
          <ac:spMkLst>
            <pc:docMk/>
            <pc:sldMk cId="556122604" sldId="3038"/>
            <ac:spMk id="19" creationId="{FDBCCCD9-3D61-4AED-A85D-EB4EB056EEDD}"/>
          </ac:spMkLst>
        </pc:spChg>
      </pc:sldChg>
      <pc:sldChg chg="modSp mod">
        <pc:chgData name="Trong-Nghia Nguyen" userId="db7c7ab7e041cde1" providerId="LiveId" clId="{A09C6B99-287E-5B47-B8F4-2D429567F0E9}" dt="2022-12-29T10:32:11.170" v="4792" actId="20577"/>
        <pc:sldMkLst>
          <pc:docMk/>
          <pc:sldMk cId="1409604689" sldId="3039"/>
        </pc:sldMkLst>
        <pc:spChg chg="mod">
          <ac:chgData name="Trong-Nghia Nguyen" userId="db7c7ab7e041cde1" providerId="LiveId" clId="{A09C6B99-287E-5B47-B8F4-2D429567F0E9}" dt="2022-12-29T10:30:19.927" v="4696" actId="20577"/>
          <ac:spMkLst>
            <pc:docMk/>
            <pc:sldMk cId="1409604689" sldId="3039"/>
            <ac:spMk id="9" creationId="{7D4C0CAC-74F0-4052-ABF8-52694A431CE2}"/>
          </ac:spMkLst>
        </pc:spChg>
        <pc:spChg chg="mod">
          <ac:chgData name="Trong-Nghia Nguyen" userId="db7c7ab7e041cde1" providerId="LiveId" clId="{A09C6B99-287E-5B47-B8F4-2D429567F0E9}" dt="2022-12-29T10:32:11.170" v="4792" actId="20577"/>
          <ac:spMkLst>
            <pc:docMk/>
            <pc:sldMk cId="1409604689" sldId="3039"/>
            <ac:spMk id="18" creationId="{AA91A188-66C3-4683-A099-84CE391D58CF}"/>
          </ac:spMkLst>
        </pc:spChg>
        <pc:spChg chg="mod">
          <ac:chgData name="Trong-Nghia Nguyen" userId="db7c7ab7e041cde1" providerId="LiveId" clId="{A09C6B99-287E-5B47-B8F4-2D429567F0E9}" dt="2022-12-29T10:10:13.011" v="4126"/>
          <ac:spMkLst>
            <pc:docMk/>
            <pc:sldMk cId="1409604689" sldId="3039"/>
            <ac:spMk id="19" creationId="{FDBCCCD9-3D61-4AED-A85D-EB4EB056EEDD}"/>
          </ac:spMkLst>
        </pc:spChg>
      </pc:sldChg>
      <pc:sldChg chg="modSp mod">
        <pc:chgData name="Trong-Nghia Nguyen" userId="db7c7ab7e041cde1" providerId="LiveId" clId="{A09C6B99-287E-5B47-B8F4-2D429567F0E9}" dt="2023-01-02T01:00:31.830" v="4911" actId="20577"/>
        <pc:sldMkLst>
          <pc:docMk/>
          <pc:sldMk cId="938897350" sldId="3040"/>
        </pc:sldMkLst>
        <pc:spChg chg="mod">
          <ac:chgData name="Trong-Nghia Nguyen" userId="db7c7ab7e041cde1" providerId="LiveId" clId="{A09C6B99-287E-5B47-B8F4-2D429567F0E9}" dt="2022-12-29T10:33:29.902" v="4823" actId="20577"/>
          <ac:spMkLst>
            <pc:docMk/>
            <pc:sldMk cId="938897350" sldId="3040"/>
            <ac:spMk id="9" creationId="{7D4C0CAC-74F0-4052-ABF8-52694A431CE2}"/>
          </ac:spMkLst>
        </pc:spChg>
        <pc:spChg chg="mod">
          <ac:chgData name="Trong-Nghia Nguyen" userId="db7c7ab7e041cde1" providerId="LiveId" clId="{A09C6B99-287E-5B47-B8F4-2D429567F0E9}" dt="2022-12-29T10:33:49.496" v="4855" actId="20577"/>
          <ac:spMkLst>
            <pc:docMk/>
            <pc:sldMk cId="938897350" sldId="3040"/>
            <ac:spMk id="12" creationId="{4762CBC1-B0FB-4D9C-9770-12F2B30ACABA}"/>
          </ac:spMkLst>
        </pc:spChg>
        <pc:spChg chg="mod">
          <ac:chgData name="Trong-Nghia Nguyen" userId="db7c7ab7e041cde1" providerId="LiveId" clId="{A09C6B99-287E-5B47-B8F4-2D429567F0E9}" dt="2023-01-02T01:00:31.830" v="4911" actId="20577"/>
          <ac:spMkLst>
            <pc:docMk/>
            <pc:sldMk cId="938897350" sldId="3040"/>
            <ac:spMk id="22" creationId="{FD66122E-4627-428B-87EC-C49AA9C4463E}"/>
          </ac:spMkLst>
        </pc:spChg>
      </pc:sldChg>
      <pc:sldChg chg="modSp mod">
        <pc:chgData name="Trong-Nghia Nguyen" userId="db7c7ab7e041cde1" providerId="LiveId" clId="{A09C6B99-287E-5B47-B8F4-2D429567F0E9}" dt="2023-01-02T01:02:42.537" v="5046" actId="20577"/>
        <pc:sldMkLst>
          <pc:docMk/>
          <pc:sldMk cId="1112403651" sldId="3041"/>
        </pc:sldMkLst>
        <pc:spChg chg="mod">
          <ac:chgData name="Trong-Nghia Nguyen" userId="db7c7ab7e041cde1" providerId="LiveId" clId="{A09C6B99-287E-5B47-B8F4-2D429567F0E9}" dt="2023-01-02T01:02:42.537" v="5046" actId="20577"/>
          <ac:spMkLst>
            <pc:docMk/>
            <pc:sldMk cId="1112403651" sldId="3041"/>
            <ac:spMk id="9" creationId="{7D4C0CAC-74F0-4052-ABF8-52694A431CE2}"/>
          </ac:spMkLst>
        </pc:spChg>
        <pc:spChg chg="mod">
          <ac:chgData name="Trong-Nghia Nguyen" userId="db7c7ab7e041cde1" providerId="LiveId" clId="{A09C6B99-287E-5B47-B8F4-2D429567F0E9}" dt="2023-01-02T01:01:37.912" v="5003" actId="20577"/>
          <ac:spMkLst>
            <pc:docMk/>
            <pc:sldMk cId="1112403651" sldId="3041"/>
            <ac:spMk id="12" creationId="{4762CBC1-B0FB-4D9C-9770-12F2B30ACABA}"/>
          </ac:spMkLst>
        </pc:spChg>
        <pc:spChg chg="mod">
          <ac:chgData name="Trong-Nghia Nguyen" userId="db7c7ab7e041cde1" providerId="LiveId" clId="{A09C6B99-287E-5B47-B8F4-2D429567F0E9}" dt="2023-01-02T01:01:54.376" v="5008" actId="20577"/>
          <ac:spMkLst>
            <pc:docMk/>
            <pc:sldMk cId="1112403651" sldId="3041"/>
            <ac:spMk id="14" creationId="{FFEBE2DF-81EC-4334-82AC-3DEB041E40A1}"/>
          </ac:spMkLst>
        </pc:spChg>
      </pc:sldChg>
      <pc:sldChg chg="modSp mod">
        <pc:chgData name="Trong-Nghia Nguyen" userId="db7c7ab7e041cde1" providerId="LiveId" clId="{A09C6B99-287E-5B47-B8F4-2D429567F0E9}" dt="2022-12-29T10:32:50.012" v="4794" actId="1076"/>
        <pc:sldMkLst>
          <pc:docMk/>
          <pc:sldMk cId="1679171630" sldId="3042"/>
        </pc:sldMkLst>
        <pc:spChg chg="mod">
          <ac:chgData name="Trong-Nghia Nguyen" userId="db7c7ab7e041cde1" providerId="LiveId" clId="{A09C6B99-287E-5B47-B8F4-2D429567F0E9}" dt="2022-12-29T10:32:44.096" v="4793"/>
          <ac:spMkLst>
            <pc:docMk/>
            <pc:sldMk cId="1679171630" sldId="3042"/>
            <ac:spMk id="9" creationId="{551F01E8-8777-4A7B-AD71-63E7C805C68C}"/>
          </ac:spMkLst>
        </pc:spChg>
        <pc:spChg chg="mod">
          <ac:chgData name="Trong-Nghia Nguyen" userId="db7c7ab7e041cde1" providerId="LiveId" clId="{A09C6B99-287E-5B47-B8F4-2D429567F0E9}" dt="2022-12-29T10:32:50.012" v="4794" actId="1076"/>
          <ac:spMkLst>
            <pc:docMk/>
            <pc:sldMk cId="1679171630" sldId="3042"/>
            <ac:spMk id="33" creationId="{2E299966-E9DA-49AD-A034-508597FE35B0}"/>
          </ac:spMkLst>
        </pc:spChg>
      </pc:sldChg>
      <pc:sldChg chg="modSp mod">
        <pc:chgData name="Trong-Nghia Nguyen" userId="db7c7ab7e041cde1" providerId="LiveId" clId="{A09C6B99-287E-5B47-B8F4-2D429567F0E9}" dt="2023-01-02T01:03:02.915" v="5116" actId="20577"/>
        <pc:sldMkLst>
          <pc:docMk/>
          <pc:sldMk cId="3006147010" sldId="3045"/>
        </pc:sldMkLst>
        <pc:spChg chg="mod">
          <ac:chgData name="Trong-Nghia Nguyen" userId="db7c7ab7e041cde1" providerId="LiveId" clId="{A09C6B99-287E-5B47-B8F4-2D429567F0E9}" dt="2023-01-02T01:03:02.915" v="5116" actId="20577"/>
          <ac:spMkLst>
            <pc:docMk/>
            <pc:sldMk cId="3006147010" sldId="3045"/>
            <ac:spMk id="9" creationId="{7D4C0CAC-74F0-4052-ABF8-52694A431CE2}"/>
          </ac:spMkLst>
        </pc:spChg>
      </pc:sldChg>
      <pc:sldChg chg="modSp mod">
        <pc:chgData name="Trong-Nghia Nguyen" userId="db7c7ab7e041cde1" providerId="LiveId" clId="{A09C6B99-287E-5B47-B8F4-2D429567F0E9}" dt="2023-01-02T01:04:28.170" v="5202" actId="1035"/>
        <pc:sldMkLst>
          <pc:docMk/>
          <pc:sldMk cId="2904864220" sldId="3046"/>
        </pc:sldMkLst>
        <pc:spChg chg="mod">
          <ac:chgData name="Trong-Nghia Nguyen" userId="db7c7ab7e041cde1" providerId="LiveId" clId="{A09C6B99-287E-5B47-B8F4-2D429567F0E9}" dt="2023-01-02T01:03:49.198" v="5153" actId="20577"/>
          <ac:spMkLst>
            <pc:docMk/>
            <pc:sldMk cId="2904864220" sldId="3046"/>
            <ac:spMk id="12" creationId="{4762CBC1-B0FB-4D9C-9770-12F2B30ACABA}"/>
          </ac:spMkLst>
        </pc:spChg>
        <pc:spChg chg="mod">
          <ac:chgData name="Trong-Nghia Nguyen" userId="db7c7ab7e041cde1" providerId="LiveId" clId="{A09C6B99-287E-5B47-B8F4-2D429567F0E9}" dt="2023-01-02T01:04:22.941" v="5186" actId="1035"/>
          <ac:spMkLst>
            <pc:docMk/>
            <pc:sldMk cId="2904864220" sldId="3046"/>
            <ac:spMk id="17" creationId="{D8BEECD4-5951-4D04-A604-221E619A613C}"/>
          </ac:spMkLst>
        </pc:spChg>
        <pc:spChg chg="mod">
          <ac:chgData name="Trong-Nghia Nguyen" userId="db7c7ab7e041cde1" providerId="LiveId" clId="{A09C6B99-287E-5B47-B8F4-2D429567F0E9}" dt="2023-01-02T01:04:28.170" v="5202" actId="1035"/>
          <ac:spMkLst>
            <pc:docMk/>
            <pc:sldMk cId="2904864220" sldId="3046"/>
            <ac:spMk id="21" creationId="{424ADD25-028F-4DF9-8E32-43490BEE9652}"/>
          </ac:spMkLst>
        </pc:spChg>
      </pc:sldChg>
      <pc:sldChg chg="modSp mod">
        <pc:chgData name="Trong-Nghia Nguyen" userId="db7c7ab7e041cde1" providerId="LiveId" clId="{A09C6B99-287E-5B47-B8F4-2D429567F0E9}" dt="2023-01-02T01:04:56.411" v="5210" actId="20577"/>
        <pc:sldMkLst>
          <pc:docMk/>
          <pc:sldMk cId="3689133931" sldId="3047"/>
        </pc:sldMkLst>
        <pc:spChg chg="mod">
          <ac:chgData name="Trong-Nghia Nguyen" userId="db7c7ab7e041cde1" providerId="LiveId" clId="{A09C6B99-287E-5B47-B8F4-2D429567F0E9}" dt="2023-01-02T01:04:56.411" v="5210" actId="20577"/>
          <ac:spMkLst>
            <pc:docMk/>
            <pc:sldMk cId="3689133931" sldId="3047"/>
            <ac:spMk id="9" creationId="{551F01E8-8777-4A7B-AD71-63E7C805C68C}"/>
          </ac:spMkLst>
        </pc:spChg>
      </pc:sldChg>
      <pc:sldChg chg="modSp mod">
        <pc:chgData name="Trong-Nghia Nguyen" userId="db7c7ab7e041cde1" providerId="LiveId" clId="{A09C6B99-287E-5B47-B8F4-2D429567F0E9}" dt="2023-01-02T01:07:42.422" v="5317" actId="20577"/>
        <pc:sldMkLst>
          <pc:docMk/>
          <pc:sldMk cId="2444267523" sldId="3048"/>
        </pc:sldMkLst>
        <pc:spChg chg="mod">
          <ac:chgData name="Trong-Nghia Nguyen" userId="db7c7ab7e041cde1" providerId="LiveId" clId="{A09C6B99-287E-5B47-B8F4-2D429567F0E9}" dt="2023-01-02T01:06:08.606" v="5226" actId="20577"/>
          <ac:spMkLst>
            <pc:docMk/>
            <pc:sldMk cId="2444267523" sldId="3048"/>
            <ac:spMk id="9" creationId="{7D4C0CAC-74F0-4052-ABF8-52694A431CE2}"/>
          </ac:spMkLst>
        </pc:spChg>
        <pc:spChg chg="mod">
          <ac:chgData name="Trong-Nghia Nguyen" userId="db7c7ab7e041cde1" providerId="LiveId" clId="{A09C6B99-287E-5B47-B8F4-2D429567F0E9}" dt="2023-01-02T01:06:21.712" v="5241" actId="20577"/>
          <ac:spMkLst>
            <pc:docMk/>
            <pc:sldMk cId="2444267523" sldId="3048"/>
            <ac:spMk id="12" creationId="{4762CBC1-B0FB-4D9C-9770-12F2B30ACABA}"/>
          </ac:spMkLst>
        </pc:spChg>
        <pc:spChg chg="mod">
          <ac:chgData name="Trong-Nghia Nguyen" userId="db7c7ab7e041cde1" providerId="LiveId" clId="{A09C6B99-287E-5B47-B8F4-2D429567F0E9}" dt="2023-01-02T01:07:37.134" v="5313" actId="20577"/>
          <ac:spMkLst>
            <pc:docMk/>
            <pc:sldMk cId="2444267523" sldId="3048"/>
            <ac:spMk id="14" creationId="{F05A22AD-87B7-4ECA-98E6-721E225E64A4}"/>
          </ac:spMkLst>
        </pc:spChg>
        <pc:spChg chg="mod">
          <ac:chgData name="Trong-Nghia Nguyen" userId="db7c7ab7e041cde1" providerId="LiveId" clId="{A09C6B99-287E-5B47-B8F4-2D429567F0E9}" dt="2023-01-02T01:05:40.112" v="5211"/>
          <ac:spMkLst>
            <pc:docMk/>
            <pc:sldMk cId="2444267523" sldId="3048"/>
            <ac:spMk id="19" creationId="{FDBCCCD9-3D61-4AED-A85D-EB4EB056EEDD}"/>
          </ac:spMkLst>
        </pc:spChg>
        <pc:spChg chg="mod">
          <ac:chgData name="Trong-Nghia Nguyen" userId="db7c7ab7e041cde1" providerId="LiveId" clId="{A09C6B99-287E-5B47-B8F4-2D429567F0E9}" dt="2023-01-02T01:07:42.422" v="5317" actId="20577"/>
          <ac:spMkLst>
            <pc:docMk/>
            <pc:sldMk cId="2444267523" sldId="3048"/>
            <ac:spMk id="22" creationId="{FD66122E-4627-428B-87EC-C49AA9C4463E}"/>
          </ac:spMkLst>
        </pc:spChg>
      </pc:sldChg>
      <pc:sldChg chg="modSp mod">
        <pc:chgData name="Trong-Nghia Nguyen" userId="db7c7ab7e041cde1" providerId="LiveId" clId="{A09C6B99-287E-5B47-B8F4-2D429567F0E9}" dt="2023-01-02T01:12:48.379" v="5509" actId="20577"/>
        <pc:sldMkLst>
          <pc:docMk/>
          <pc:sldMk cId="3443199309" sldId="3049"/>
        </pc:sldMkLst>
        <pc:spChg chg="mod">
          <ac:chgData name="Trong-Nghia Nguyen" userId="db7c7ab7e041cde1" providerId="LiveId" clId="{A09C6B99-287E-5B47-B8F4-2D429567F0E9}" dt="2023-01-02T01:07:51.508" v="5326" actId="20577"/>
          <ac:spMkLst>
            <pc:docMk/>
            <pc:sldMk cId="3443199309" sldId="3049"/>
            <ac:spMk id="9" creationId="{7D4C0CAC-74F0-4052-ABF8-52694A431CE2}"/>
          </ac:spMkLst>
        </pc:spChg>
        <pc:spChg chg="mod">
          <ac:chgData name="Trong-Nghia Nguyen" userId="db7c7ab7e041cde1" providerId="LiveId" clId="{A09C6B99-287E-5B47-B8F4-2D429567F0E9}" dt="2023-01-02T01:12:48.379" v="5509" actId="20577"/>
          <ac:spMkLst>
            <pc:docMk/>
            <pc:sldMk cId="3443199309" sldId="3049"/>
            <ac:spMk id="11" creationId="{EC9207D1-D2C6-41FF-A86D-EEEDA574D205}"/>
          </ac:spMkLst>
        </pc:spChg>
        <pc:spChg chg="mod">
          <ac:chgData name="Trong-Nghia Nguyen" userId="db7c7ab7e041cde1" providerId="LiveId" clId="{A09C6B99-287E-5B47-B8F4-2D429567F0E9}" dt="2023-01-02T01:09:40.965" v="5353" actId="20577"/>
          <ac:spMkLst>
            <pc:docMk/>
            <pc:sldMk cId="3443199309" sldId="3049"/>
            <ac:spMk id="12" creationId="{4762CBC1-B0FB-4D9C-9770-12F2B30ACABA}"/>
          </ac:spMkLst>
        </pc:spChg>
        <pc:spChg chg="mod">
          <ac:chgData name="Trong-Nghia Nguyen" userId="db7c7ab7e041cde1" providerId="LiveId" clId="{A09C6B99-287E-5B47-B8F4-2D429567F0E9}" dt="2023-01-02T01:05:40.112" v="5211"/>
          <ac:spMkLst>
            <pc:docMk/>
            <pc:sldMk cId="3443199309" sldId="3049"/>
            <ac:spMk id="19" creationId="{FDBCCCD9-3D61-4AED-A85D-EB4EB056EEDD}"/>
          </ac:spMkLst>
        </pc:spChg>
        <pc:spChg chg="mod">
          <ac:chgData name="Trong-Nghia Nguyen" userId="db7c7ab7e041cde1" providerId="LiveId" clId="{A09C6B99-287E-5B47-B8F4-2D429567F0E9}" dt="2023-01-02T01:08:44.234" v="5346" actId="207"/>
          <ac:spMkLst>
            <pc:docMk/>
            <pc:sldMk cId="3443199309" sldId="3049"/>
            <ac:spMk id="22" creationId="{FD66122E-4627-428B-87EC-C49AA9C4463E}"/>
          </ac:spMkLst>
        </pc:spChg>
        <pc:grpChg chg="mod">
          <ac:chgData name="Trong-Nghia Nguyen" userId="db7c7ab7e041cde1" providerId="LiveId" clId="{A09C6B99-287E-5B47-B8F4-2D429567F0E9}" dt="2023-01-02T01:08:10.776" v="5340" actId="1036"/>
          <ac:grpSpMkLst>
            <pc:docMk/>
            <pc:sldMk cId="3443199309" sldId="3049"/>
            <ac:grpSpMk id="2" creationId="{00000000-0000-0000-0000-000000000000}"/>
          </ac:grpSpMkLst>
        </pc:grpChg>
      </pc:sldChg>
      <pc:sldChg chg="modSp mod">
        <pc:chgData name="Trong-Nghia Nguyen" userId="db7c7ab7e041cde1" providerId="LiveId" clId="{A09C6B99-287E-5B47-B8F4-2D429567F0E9}" dt="2023-01-02T01:14:08.083" v="5588" actId="20577"/>
        <pc:sldMkLst>
          <pc:docMk/>
          <pc:sldMk cId="901794275" sldId="3050"/>
        </pc:sldMkLst>
        <pc:spChg chg="mod">
          <ac:chgData name="Trong-Nghia Nguyen" userId="db7c7ab7e041cde1" providerId="LiveId" clId="{A09C6B99-287E-5B47-B8F4-2D429567F0E9}" dt="2023-01-02T01:09:34.971" v="5351" actId="6549"/>
          <ac:spMkLst>
            <pc:docMk/>
            <pc:sldMk cId="901794275" sldId="3050"/>
            <ac:spMk id="12" creationId="{4762CBC1-B0FB-4D9C-9770-12F2B30ACABA}"/>
          </ac:spMkLst>
        </pc:spChg>
        <pc:spChg chg="mod">
          <ac:chgData name="Trong-Nghia Nguyen" userId="db7c7ab7e041cde1" providerId="LiveId" clId="{A09C6B99-287E-5B47-B8F4-2D429567F0E9}" dt="2023-01-02T01:14:08.083" v="5588" actId="20577"/>
          <ac:spMkLst>
            <pc:docMk/>
            <pc:sldMk cId="901794275" sldId="3050"/>
            <ac:spMk id="15" creationId="{A47C67BC-BAC2-4D5C-975D-734EB6F9FDA0}"/>
          </ac:spMkLst>
        </pc:spChg>
        <pc:spChg chg="mod">
          <ac:chgData name="Trong-Nghia Nguyen" userId="db7c7ab7e041cde1" providerId="LiveId" clId="{A09C6B99-287E-5B47-B8F4-2D429567F0E9}" dt="2023-01-02T01:05:40.112" v="5211"/>
          <ac:spMkLst>
            <pc:docMk/>
            <pc:sldMk cId="901794275" sldId="3050"/>
            <ac:spMk id="19" creationId="{FDBCCCD9-3D61-4AED-A85D-EB4EB056EEDD}"/>
          </ac:spMkLst>
        </pc:spChg>
        <pc:spChg chg="mod">
          <ac:chgData name="Trong-Nghia Nguyen" userId="db7c7ab7e041cde1" providerId="LiveId" clId="{A09C6B99-287E-5B47-B8F4-2D429567F0E9}" dt="2023-01-02T01:09:55.660" v="5360" actId="20577"/>
          <ac:spMkLst>
            <pc:docMk/>
            <pc:sldMk cId="901794275" sldId="3050"/>
            <ac:spMk id="22" creationId="{FD66122E-4627-428B-87EC-C49AA9C4463E}"/>
          </ac:spMkLst>
        </pc:spChg>
      </pc:sldChg>
      <pc:sldChg chg="modSp mod">
        <pc:chgData name="Trong-Nghia Nguyen" userId="db7c7ab7e041cde1" providerId="LiveId" clId="{A09C6B99-287E-5B47-B8F4-2D429567F0E9}" dt="2023-01-02T01:12:37.534" v="5492" actId="20577"/>
        <pc:sldMkLst>
          <pc:docMk/>
          <pc:sldMk cId="589935300" sldId="3051"/>
        </pc:sldMkLst>
        <pc:spChg chg="mod">
          <ac:chgData name="Trong-Nghia Nguyen" userId="db7c7ab7e041cde1" providerId="LiveId" clId="{A09C6B99-287E-5B47-B8F4-2D429567F0E9}" dt="2023-01-02T01:10:21.205" v="5368" actId="6549"/>
          <ac:spMkLst>
            <pc:docMk/>
            <pc:sldMk cId="589935300" sldId="3051"/>
            <ac:spMk id="12" creationId="{4762CBC1-B0FB-4D9C-9770-12F2B30ACABA}"/>
          </ac:spMkLst>
        </pc:spChg>
        <pc:spChg chg="mod">
          <ac:chgData name="Trong-Nghia Nguyen" userId="db7c7ab7e041cde1" providerId="LiveId" clId="{A09C6B99-287E-5B47-B8F4-2D429567F0E9}" dt="2023-01-02T01:12:37.534" v="5492" actId="20577"/>
          <ac:spMkLst>
            <pc:docMk/>
            <pc:sldMk cId="589935300" sldId="3051"/>
            <ac:spMk id="18" creationId="{FB20CEA2-3FCA-4E89-9D61-3CAB7BDBE80E}"/>
          </ac:spMkLst>
        </pc:spChg>
        <pc:spChg chg="mod">
          <ac:chgData name="Trong-Nghia Nguyen" userId="db7c7ab7e041cde1" providerId="LiveId" clId="{A09C6B99-287E-5B47-B8F4-2D429567F0E9}" dt="2023-01-02T01:05:40.112" v="5211"/>
          <ac:spMkLst>
            <pc:docMk/>
            <pc:sldMk cId="589935300" sldId="3051"/>
            <ac:spMk id="19" creationId="{FDBCCCD9-3D61-4AED-A85D-EB4EB056EEDD}"/>
          </ac:spMkLst>
        </pc:spChg>
      </pc:sldChg>
      <pc:sldChg chg="modSp mod">
        <pc:chgData name="Trong-Nghia Nguyen" userId="db7c7ab7e041cde1" providerId="LiveId" clId="{A09C6B99-287E-5B47-B8F4-2D429567F0E9}" dt="2023-01-02T01:13:45.462" v="5541" actId="20577"/>
        <pc:sldMkLst>
          <pc:docMk/>
          <pc:sldMk cId="2554247792" sldId="3052"/>
        </pc:sldMkLst>
        <pc:spChg chg="mod">
          <ac:chgData name="Trong-Nghia Nguyen" userId="db7c7ab7e041cde1" providerId="LiveId" clId="{A09C6B99-287E-5B47-B8F4-2D429567F0E9}" dt="2023-01-02T01:10:51.941" v="5372" actId="6549"/>
          <ac:spMkLst>
            <pc:docMk/>
            <pc:sldMk cId="2554247792" sldId="3052"/>
            <ac:spMk id="12" creationId="{4762CBC1-B0FB-4D9C-9770-12F2B30ACABA}"/>
          </ac:spMkLst>
        </pc:spChg>
        <pc:spChg chg="mod">
          <ac:chgData name="Trong-Nghia Nguyen" userId="db7c7ab7e041cde1" providerId="LiveId" clId="{A09C6B99-287E-5B47-B8F4-2D429567F0E9}" dt="2023-01-02T01:05:40.112" v="5211"/>
          <ac:spMkLst>
            <pc:docMk/>
            <pc:sldMk cId="2554247792" sldId="3052"/>
            <ac:spMk id="19" creationId="{FDBCCCD9-3D61-4AED-A85D-EB4EB056EEDD}"/>
          </ac:spMkLst>
        </pc:spChg>
        <pc:spChg chg="mod">
          <ac:chgData name="Trong-Nghia Nguyen" userId="db7c7ab7e041cde1" providerId="LiveId" clId="{A09C6B99-287E-5B47-B8F4-2D429567F0E9}" dt="2023-01-02T01:13:45.462" v="5541" actId="20577"/>
          <ac:spMkLst>
            <pc:docMk/>
            <pc:sldMk cId="2554247792" sldId="3052"/>
            <ac:spMk id="20" creationId="{B0E058FB-69F0-4EFD-BB8E-02D69085CFD0}"/>
          </ac:spMkLst>
        </pc:spChg>
      </pc:sldChg>
      <pc:sldChg chg="modSp mod">
        <pc:chgData name="Trong-Nghia Nguyen" userId="db7c7ab7e041cde1" providerId="LiveId" clId="{A09C6B99-287E-5B47-B8F4-2D429567F0E9}" dt="2023-01-02T01:12:26.309" v="5474" actId="20577"/>
        <pc:sldMkLst>
          <pc:docMk/>
          <pc:sldMk cId="676625537" sldId="3053"/>
        </pc:sldMkLst>
        <pc:spChg chg="mod">
          <ac:chgData name="Trong-Nghia Nguyen" userId="db7c7ab7e041cde1" providerId="LiveId" clId="{A09C6B99-287E-5B47-B8F4-2D429567F0E9}" dt="2023-01-02T01:11:18.578" v="5411" actId="20577"/>
          <ac:spMkLst>
            <pc:docMk/>
            <pc:sldMk cId="676625537" sldId="3053"/>
            <ac:spMk id="12" creationId="{4762CBC1-B0FB-4D9C-9770-12F2B30ACABA}"/>
          </ac:spMkLst>
        </pc:spChg>
        <pc:spChg chg="mod">
          <ac:chgData name="Trong-Nghia Nguyen" userId="db7c7ab7e041cde1" providerId="LiveId" clId="{A09C6B99-287E-5B47-B8F4-2D429567F0E9}" dt="2023-01-02T01:12:26.309" v="5474" actId="20577"/>
          <ac:spMkLst>
            <pc:docMk/>
            <pc:sldMk cId="676625537" sldId="3053"/>
            <ac:spMk id="15" creationId="{A3B64DB8-D62D-49AB-9FDE-0A8DAE5E8258}"/>
          </ac:spMkLst>
        </pc:spChg>
        <pc:spChg chg="mod">
          <ac:chgData name="Trong-Nghia Nguyen" userId="db7c7ab7e041cde1" providerId="LiveId" clId="{A09C6B99-287E-5B47-B8F4-2D429567F0E9}" dt="2023-01-02T01:05:40.112" v="5211"/>
          <ac:spMkLst>
            <pc:docMk/>
            <pc:sldMk cId="676625537" sldId="3053"/>
            <ac:spMk id="19" creationId="{FDBCCCD9-3D61-4AED-A85D-EB4EB056EEDD}"/>
          </ac:spMkLst>
        </pc:spChg>
        <pc:spChg chg="mod">
          <ac:chgData name="Trong-Nghia Nguyen" userId="db7c7ab7e041cde1" providerId="LiveId" clId="{A09C6B99-287E-5B47-B8F4-2D429567F0E9}" dt="2023-01-02T01:11:35.646" v="5437" actId="20577"/>
          <ac:spMkLst>
            <pc:docMk/>
            <pc:sldMk cId="676625537" sldId="3053"/>
            <ac:spMk id="22" creationId="{FD66122E-4627-428B-87EC-C49AA9C4463E}"/>
          </ac:spMkLst>
        </pc:spChg>
      </pc:sldChg>
      <pc:sldChg chg="modSp mod">
        <pc:chgData name="Trong-Nghia Nguyen" userId="db7c7ab7e041cde1" providerId="LiveId" clId="{A09C6B99-287E-5B47-B8F4-2D429567F0E9}" dt="2023-01-02T01:13:57.916" v="5568" actId="6549"/>
        <pc:sldMkLst>
          <pc:docMk/>
          <pc:sldMk cId="200408702" sldId="3054"/>
        </pc:sldMkLst>
        <pc:spChg chg="mod">
          <ac:chgData name="Trong-Nghia Nguyen" userId="db7c7ab7e041cde1" providerId="LiveId" clId="{A09C6B99-287E-5B47-B8F4-2D429567F0E9}" dt="2023-01-02T01:13:10.616" v="5510"/>
          <ac:spMkLst>
            <pc:docMk/>
            <pc:sldMk cId="200408702" sldId="3054"/>
            <ac:spMk id="12" creationId="{4762CBC1-B0FB-4D9C-9770-12F2B30ACABA}"/>
          </ac:spMkLst>
        </pc:spChg>
        <pc:spChg chg="mod">
          <ac:chgData name="Trong-Nghia Nguyen" userId="db7c7ab7e041cde1" providerId="LiveId" clId="{A09C6B99-287E-5B47-B8F4-2D429567F0E9}" dt="2023-01-02T01:13:57.916" v="5568" actId="6549"/>
          <ac:spMkLst>
            <pc:docMk/>
            <pc:sldMk cId="200408702" sldId="3054"/>
            <ac:spMk id="14" creationId="{E09CA709-6EC7-45C5-8A11-FA25849E5697}"/>
          </ac:spMkLst>
        </pc:spChg>
        <pc:spChg chg="mod">
          <ac:chgData name="Trong-Nghia Nguyen" userId="db7c7ab7e041cde1" providerId="LiveId" clId="{A09C6B99-287E-5B47-B8F4-2D429567F0E9}" dt="2023-01-02T01:05:40.112" v="5211"/>
          <ac:spMkLst>
            <pc:docMk/>
            <pc:sldMk cId="200408702" sldId="3054"/>
            <ac:spMk id="19" creationId="{FDBCCCD9-3D61-4AED-A85D-EB4EB056EEDD}"/>
          </ac:spMkLst>
        </pc:spChg>
        <pc:spChg chg="mod">
          <ac:chgData name="Trong-Nghia Nguyen" userId="db7c7ab7e041cde1" providerId="LiveId" clId="{A09C6B99-287E-5B47-B8F4-2D429567F0E9}" dt="2023-01-02T01:13:18.692" v="5517" actId="20577"/>
          <ac:spMkLst>
            <pc:docMk/>
            <pc:sldMk cId="200408702" sldId="3054"/>
            <ac:spMk id="22" creationId="{FD66122E-4627-428B-87EC-C49AA9C4463E}"/>
          </ac:spMkLst>
        </pc:spChg>
      </pc:sldChg>
      <pc:sldChg chg="modSp mod">
        <pc:chgData name="Trong-Nghia Nguyen" userId="db7c7ab7e041cde1" providerId="LiveId" clId="{A09C6B99-287E-5B47-B8F4-2D429567F0E9}" dt="2023-01-02T01:14:35.125" v="5615" actId="20577"/>
        <pc:sldMkLst>
          <pc:docMk/>
          <pc:sldMk cId="4194224266" sldId="3055"/>
        </pc:sldMkLst>
        <pc:spChg chg="mod">
          <ac:chgData name="Trong-Nghia Nguyen" userId="db7c7ab7e041cde1" providerId="LiveId" clId="{A09C6B99-287E-5B47-B8F4-2D429567F0E9}" dt="2023-01-02T01:14:35.125" v="5615" actId="20577"/>
          <ac:spMkLst>
            <pc:docMk/>
            <pc:sldMk cId="4194224266" sldId="3055"/>
            <ac:spMk id="9" creationId="{551F01E8-8777-4A7B-AD71-63E7C805C68C}"/>
          </ac:spMkLst>
        </pc:spChg>
        <pc:spChg chg="mod">
          <ac:chgData name="Trong-Nghia Nguyen" userId="db7c7ab7e041cde1" providerId="LiveId" clId="{A09C6B99-287E-5B47-B8F4-2D429567F0E9}" dt="2023-01-02T01:05:40.112" v="5211"/>
          <ac:spMkLst>
            <pc:docMk/>
            <pc:sldMk cId="4194224266" sldId="3055"/>
            <ac:spMk id="33" creationId="{2E299966-E9DA-49AD-A034-508597FE35B0}"/>
          </ac:spMkLst>
        </pc:spChg>
      </pc:sldChg>
      <pc:sldChg chg="modSp mod">
        <pc:chgData name="Trong-Nghia Nguyen" userId="db7c7ab7e041cde1" providerId="LiveId" clId="{A09C6B99-287E-5B47-B8F4-2D429567F0E9}" dt="2023-01-02T01:15:49.580" v="5709" actId="20577"/>
        <pc:sldMkLst>
          <pc:docMk/>
          <pc:sldMk cId="3729037386" sldId="3056"/>
        </pc:sldMkLst>
        <pc:spChg chg="mod">
          <ac:chgData name="Trong-Nghia Nguyen" userId="db7c7ab7e041cde1" providerId="LiveId" clId="{A09C6B99-287E-5B47-B8F4-2D429567F0E9}" dt="2023-01-02T01:14:44.908" v="5617" actId="6549"/>
          <ac:spMkLst>
            <pc:docMk/>
            <pc:sldMk cId="3729037386" sldId="3056"/>
            <ac:spMk id="9" creationId="{7D4C0CAC-74F0-4052-ABF8-52694A431CE2}"/>
          </ac:spMkLst>
        </pc:spChg>
        <pc:spChg chg="mod">
          <ac:chgData name="Trong-Nghia Nguyen" userId="db7c7ab7e041cde1" providerId="LiveId" clId="{A09C6B99-287E-5B47-B8F4-2D429567F0E9}" dt="2023-01-02T01:15:49.580" v="5709" actId="20577"/>
          <ac:spMkLst>
            <pc:docMk/>
            <pc:sldMk cId="3729037386" sldId="3056"/>
            <ac:spMk id="22" creationId="{FD66122E-4627-428B-87EC-C49AA9C4463E}"/>
          </ac:spMkLst>
        </pc:spChg>
      </pc:sldChg>
      <pc:sldChg chg="modSp mod">
        <pc:chgData name="Trong-Nghia Nguyen" userId="db7c7ab7e041cde1" providerId="LiveId" clId="{A09C6B99-287E-5B47-B8F4-2D429567F0E9}" dt="2023-01-02T01:17:08.741" v="5771" actId="20577"/>
        <pc:sldMkLst>
          <pc:docMk/>
          <pc:sldMk cId="3566804552" sldId="3057"/>
        </pc:sldMkLst>
        <pc:spChg chg="mod">
          <ac:chgData name="Trong-Nghia Nguyen" userId="db7c7ab7e041cde1" providerId="LiveId" clId="{A09C6B99-287E-5B47-B8F4-2D429567F0E9}" dt="2023-01-02T01:16:24.403" v="5738" actId="20577"/>
          <ac:spMkLst>
            <pc:docMk/>
            <pc:sldMk cId="3566804552" sldId="3057"/>
            <ac:spMk id="9" creationId="{7D4C0CAC-74F0-4052-ABF8-52694A431CE2}"/>
          </ac:spMkLst>
        </pc:spChg>
        <pc:spChg chg="mod">
          <ac:chgData name="Trong-Nghia Nguyen" userId="db7c7ab7e041cde1" providerId="LiveId" clId="{A09C6B99-287E-5B47-B8F4-2D429567F0E9}" dt="2023-01-02T01:17:08.741" v="5771" actId="20577"/>
          <ac:spMkLst>
            <pc:docMk/>
            <pc:sldMk cId="3566804552" sldId="3057"/>
            <ac:spMk id="11" creationId="{A4D355AB-CB65-4473-B8A8-FF0731267362}"/>
          </ac:spMkLst>
        </pc:spChg>
        <pc:spChg chg="mod">
          <ac:chgData name="Trong-Nghia Nguyen" userId="db7c7ab7e041cde1" providerId="LiveId" clId="{A09C6B99-287E-5B47-B8F4-2D429567F0E9}" dt="2023-01-02T01:16:31.743" v="5740" actId="6549"/>
          <ac:spMkLst>
            <pc:docMk/>
            <pc:sldMk cId="3566804552" sldId="3057"/>
            <ac:spMk id="12" creationId="{4762CBC1-B0FB-4D9C-9770-12F2B30ACABA}"/>
          </ac:spMkLst>
        </pc:spChg>
      </pc:sldChg>
      <pc:sldChg chg="modSp mod">
        <pc:chgData name="Trong-Nghia Nguyen" userId="db7c7ab7e041cde1" providerId="LiveId" clId="{A09C6B99-287E-5B47-B8F4-2D429567F0E9}" dt="2023-01-02T01:18:11.178" v="5875" actId="20577"/>
        <pc:sldMkLst>
          <pc:docMk/>
          <pc:sldMk cId="3587471195" sldId="3058"/>
        </pc:sldMkLst>
        <pc:spChg chg="mod">
          <ac:chgData name="Trong-Nghia Nguyen" userId="db7c7ab7e041cde1" providerId="LiveId" clId="{A09C6B99-287E-5B47-B8F4-2D429567F0E9}" dt="2023-01-02T01:17:32.422" v="5797" actId="20577"/>
          <ac:spMkLst>
            <pc:docMk/>
            <pc:sldMk cId="3587471195" sldId="3058"/>
            <ac:spMk id="10" creationId="{BA033A74-F7A2-4B08-B8E5-9EA51B00C57B}"/>
          </ac:spMkLst>
        </pc:spChg>
        <pc:spChg chg="mod">
          <ac:chgData name="Trong-Nghia Nguyen" userId="db7c7ab7e041cde1" providerId="LiveId" clId="{A09C6B99-287E-5B47-B8F4-2D429567F0E9}" dt="2023-01-02T01:17:54.110" v="5859" actId="20577"/>
          <ac:spMkLst>
            <pc:docMk/>
            <pc:sldMk cId="3587471195" sldId="3058"/>
            <ac:spMk id="13" creationId="{EFB8D9BA-750C-4BD3-8823-0435BC0C575C}"/>
          </ac:spMkLst>
        </pc:spChg>
        <pc:spChg chg="mod">
          <ac:chgData name="Trong-Nghia Nguyen" userId="db7c7ab7e041cde1" providerId="LiveId" clId="{A09C6B99-287E-5B47-B8F4-2D429567F0E9}" dt="2023-01-02T01:18:04.696" v="5872" actId="20577"/>
          <ac:spMkLst>
            <pc:docMk/>
            <pc:sldMk cId="3587471195" sldId="3058"/>
            <ac:spMk id="20" creationId="{C7930849-25C0-424A-96CB-DC036BC4CCF0}"/>
          </ac:spMkLst>
        </pc:spChg>
        <pc:spChg chg="mod">
          <ac:chgData name="Trong-Nghia Nguyen" userId="db7c7ab7e041cde1" providerId="LiveId" clId="{A09C6B99-287E-5B47-B8F4-2D429567F0E9}" dt="2023-01-02T01:18:11.178" v="5875" actId="20577"/>
          <ac:spMkLst>
            <pc:docMk/>
            <pc:sldMk cId="3587471195" sldId="3058"/>
            <ac:spMk id="24" creationId="{316A3326-FA59-4261-8129-74A7A2ED4C01}"/>
          </ac:spMkLst>
        </pc:spChg>
      </pc:sldChg>
      <pc:sldChg chg="modSp mod">
        <pc:chgData name="Trong-Nghia Nguyen" userId="db7c7ab7e041cde1" providerId="LiveId" clId="{A09C6B99-287E-5B47-B8F4-2D429567F0E9}" dt="2023-01-02T01:24:42.873" v="6362" actId="20577"/>
        <pc:sldMkLst>
          <pc:docMk/>
          <pc:sldMk cId="2003821290" sldId="3061"/>
        </pc:sldMkLst>
        <pc:spChg chg="mod">
          <ac:chgData name="Trong-Nghia Nguyen" userId="db7c7ab7e041cde1" providerId="LiveId" clId="{A09C6B99-287E-5B47-B8F4-2D429567F0E9}" dt="2023-01-02T01:22:40.305" v="6181" actId="20577"/>
          <ac:spMkLst>
            <pc:docMk/>
            <pc:sldMk cId="2003821290" sldId="3061"/>
            <ac:spMk id="7" creationId="{632BDA0E-19FD-4684-9727-90A40A2763A8}"/>
          </ac:spMkLst>
        </pc:spChg>
        <pc:spChg chg="mod">
          <ac:chgData name="Trong-Nghia Nguyen" userId="db7c7ab7e041cde1" providerId="LiveId" clId="{A09C6B99-287E-5B47-B8F4-2D429567F0E9}" dt="2023-01-02T01:24:42.873" v="6362" actId="20577"/>
          <ac:spMkLst>
            <pc:docMk/>
            <pc:sldMk cId="2003821290" sldId="3061"/>
            <ac:spMk id="16" creationId="{9CF9898E-3986-43AB-9E51-0187A81EFD3A}"/>
          </ac:spMkLst>
        </pc:spChg>
      </pc:sldChg>
      <pc:sldChg chg="modSp">
        <pc:chgData name="Trong-Nghia Nguyen" userId="db7c7ab7e041cde1" providerId="LiveId" clId="{A09C6B99-287E-5B47-B8F4-2D429567F0E9}" dt="2023-01-02T01:02:20.956" v="5009"/>
        <pc:sldMkLst>
          <pc:docMk/>
          <pc:sldMk cId="3481707034" sldId="3062"/>
        </pc:sldMkLst>
        <pc:spChg chg="mod">
          <ac:chgData name="Trong-Nghia Nguyen" userId="db7c7ab7e041cde1" providerId="LiveId" clId="{A09C6B99-287E-5B47-B8F4-2D429567F0E9}" dt="2023-01-02T01:02:20.956" v="5009"/>
          <ac:spMkLst>
            <pc:docMk/>
            <pc:sldMk cId="3481707034" sldId="3062"/>
            <ac:spMk id="16" creationId="{AFE4C110-EBCE-4046-822B-BCDD37AFF5B0}"/>
          </ac:spMkLst>
        </pc:spChg>
      </pc:sldChg>
      <pc:sldChg chg="addSp delSp modSp mod">
        <pc:chgData name="Trong-Nghia Nguyen" userId="db7c7ab7e041cde1" providerId="LiveId" clId="{A09C6B99-287E-5B47-B8F4-2D429567F0E9}" dt="2023-01-02T01:19:20.618" v="5922" actId="20577"/>
        <pc:sldMkLst>
          <pc:docMk/>
          <pc:sldMk cId="3821167067" sldId="3063"/>
        </pc:sldMkLst>
        <pc:spChg chg="add del mod">
          <ac:chgData name="Trong-Nghia Nguyen" userId="db7c7ab7e041cde1" providerId="LiveId" clId="{A09C6B99-287E-5B47-B8F4-2D429567F0E9}" dt="2023-01-02T01:18:53.144" v="5879"/>
          <ac:spMkLst>
            <pc:docMk/>
            <pc:sldMk cId="3821167067" sldId="3063"/>
            <ac:spMk id="3" creationId="{4C7F7CC1-720B-9230-7059-F3423DDABE0B}"/>
          </ac:spMkLst>
        </pc:spChg>
        <pc:spChg chg="mod">
          <ac:chgData name="Trong-Nghia Nguyen" userId="db7c7ab7e041cde1" providerId="LiveId" clId="{A09C6B99-287E-5B47-B8F4-2D429567F0E9}" dt="2023-01-02T01:19:20.618" v="5922" actId="20577"/>
          <ac:spMkLst>
            <pc:docMk/>
            <pc:sldMk cId="3821167067" sldId="3063"/>
            <ac:spMk id="29" creationId="{A6339D6B-82D4-40F9-8347-BC83A5F5F284}"/>
          </ac:spMkLst>
        </pc:spChg>
      </pc:sldChg>
      <pc:sldChg chg="modSp mod">
        <pc:chgData name="Trong-Nghia Nguyen" userId="db7c7ab7e041cde1" providerId="LiveId" clId="{A09C6B99-287E-5B47-B8F4-2D429567F0E9}" dt="2023-01-02T01:22:10.024" v="6077" actId="20577"/>
        <pc:sldMkLst>
          <pc:docMk/>
          <pc:sldMk cId="3004715381" sldId="3064"/>
        </pc:sldMkLst>
        <pc:spChg chg="mod">
          <ac:chgData name="Trong-Nghia Nguyen" userId="db7c7ab7e041cde1" providerId="LiveId" clId="{A09C6B99-287E-5B47-B8F4-2D429567F0E9}" dt="2023-01-02T01:22:10.024" v="6077" actId="20577"/>
          <ac:spMkLst>
            <pc:docMk/>
            <pc:sldMk cId="3004715381" sldId="3064"/>
            <ac:spMk id="29" creationId="{A6339D6B-82D4-40F9-8347-BC83A5F5F284}"/>
          </ac:spMkLst>
        </pc:spChg>
      </pc:sldChg>
      <pc:sldMasterChg chg="modSldLayout">
        <pc:chgData name="Trong-Nghia Nguyen" userId="db7c7ab7e041cde1" providerId="LiveId" clId="{A09C6B99-287E-5B47-B8F4-2D429567F0E9}" dt="2023-01-02T02:44:10.773" v="6363"/>
        <pc:sldMasterMkLst>
          <pc:docMk/>
          <pc:sldMasterMk cId="3163827455" sldId="2147483719"/>
        </pc:sldMasterMkLst>
        <pc:sldLayoutChg chg="modSp">
          <pc:chgData name="Trong-Nghia Nguyen" userId="db7c7ab7e041cde1" providerId="LiveId" clId="{A09C6B99-287E-5B47-B8F4-2D429567F0E9}" dt="2023-01-02T02:44:10.773" v="6363"/>
          <pc:sldLayoutMkLst>
            <pc:docMk/>
            <pc:sldMasterMk cId="3163827455" sldId="2147483719"/>
            <pc:sldLayoutMk cId="1302417242" sldId="2147483722"/>
          </pc:sldLayoutMkLst>
          <pc:spChg chg="mod">
            <ac:chgData name="Trong-Nghia Nguyen" userId="db7c7ab7e041cde1" providerId="LiveId" clId="{A09C6B99-287E-5B47-B8F4-2D429567F0E9}" dt="2023-01-02T02:44:10.773" v="6363"/>
            <ac:spMkLst>
              <pc:docMk/>
              <pc:sldMasterMk cId="3163827455" sldId="2147483719"/>
              <pc:sldLayoutMk cId="1302417242" sldId="2147483722"/>
              <ac:spMk id="11" creationId="{3EFA197C-6D43-4FB0-91AE-186276103CF9}"/>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2301521599" sldId="2147483723"/>
          </pc:sldLayoutMkLst>
          <pc:spChg chg="mod">
            <ac:chgData name="Trong-Nghia Nguyen" userId="db7c7ab7e041cde1" providerId="LiveId" clId="{A09C6B99-287E-5B47-B8F4-2D429567F0E9}" dt="2023-01-02T02:44:10.773" v="6363"/>
            <ac:spMkLst>
              <pc:docMk/>
              <pc:sldMasterMk cId="3163827455" sldId="2147483719"/>
              <pc:sldLayoutMk cId="2301521599" sldId="2147483723"/>
              <ac:spMk id="7" creationId="{4A04BC67-232E-4A73-AA37-B2247A886349}"/>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10565887" sldId="2147483724"/>
          </pc:sldLayoutMkLst>
          <pc:spChg chg="mod">
            <ac:chgData name="Trong-Nghia Nguyen" userId="db7c7ab7e041cde1" providerId="LiveId" clId="{A09C6B99-287E-5B47-B8F4-2D429567F0E9}" dt="2023-01-02T02:44:10.773" v="6363"/>
            <ac:spMkLst>
              <pc:docMk/>
              <pc:sldMasterMk cId="3163827455" sldId="2147483719"/>
              <pc:sldLayoutMk cId="10565887" sldId="2147483724"/>
              <ac:spMk id="13" creationId="{5D77CD2F-5ED2-4CB7-9456-5B4FE42A6728}"/>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1317425317" sldId="2147483734"/>
          </pc:sldLayoutMkLst>
          <pc:spChg chg="mod">
            <ac:chgData name="Trong-Nghia Nguyen" userId="db7c7ab7e041cde1" providerId="LiveId" clId="{A09C6B99-287E-5B47-B8F4-2D429567F0E9}" dt="2023-01-02T02:44:10.773" v="6363"/>
            <ac:spMkLst>
              <pc:docMk/>
              <pc:sldMasterMk cId="3163827455" sldId="2147483719"/>
              <pc:sldLayoutMk cId="1317425317" sldId="2147483734"/>
              <ac:spMk id="44" creationId="{989D52C1-0FC3-462E-9DA2-18CD99594AC9}"/>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2238828994" sldId="2147483735"/>
          </pc:sldLayoutMkLst>
          <pc:spChg chg="mod">
            <ac:chgData name="Trong-Nghia Nguyen" userId="db7c7ab7e041cde1" providerId="LiveId" clId="{A09C6B99-287E-5B47-B8F4-2D429567F0E9}" dt="2023-01-02T02:44:10.773" v="6363"/>
            <ac:spMkLst>
              <pc:docMk/>
              <pc:sldMasterMk cId="3163827455" sldId="2147483719"/>
              <pc:sldLayoutMk cId="2238828994" sldId="2147483735"/>
              <ac:spMk id="36" creationId="{EB48F482-E0FB-4257-865A-A5B93349B308}"/>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304576615" sldId="2147483736"/>
          </pc:sldLayoutMkLst>
          <pc:spChg chg="mod">
            <ac:chgData name="Trong-Nghia Nguyen" userId="db7c7ab7e041cde1" providerId="LiveId" clId="{A09C6B99-287E-5B47-B8F4-2D429567F0E9}" dt="2023-01-02T02:44:10.773" v="6363"/>
            <ac:spMkLst>
              <pc:docMk/>
              <pc:sldMasterMk cId="3163827455" sldId="2147483719"/>
              <pc:sldLayoutMk cId="304576615" sldId="2147483736"/>
              <ac:spMk id="15" creationId="{DD5D0CF9-25A7-4AAB-BAA6-6BB248D70E0B}"/>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172252667" sldId="2147483737"/>
          </pc:sldLayoutMkLst>
          <pc:spChg chg="mod">
            <ac:chgData name="Trong-Nghia Nguyen" userId="db7c7ab7e041cde1" providerId="LiveId" clId="{A09C6B99-287E-5B47-B8F4-2D429567F0E9}" dt="2023-01-02T02:44:10.773" v="6363"/>
            <ac:spMkLst>
              <pc:docMk/>
              <pc:sldMasterMk cId="3163827455" sldId="2147483719"/>
              <pc:sldLayoutMk cId="172252667" sldId="2147483737"/>
              <ac:spMk id="8" creationId="{6CD8058D-9866-4DD8-BA8D-8FDED802CE9F}"/>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2040375904" sldId="2147483741"/>
          </pc:sldLayoutMkLst>
          <pc:spChg chg="mod">
            <ac:chgData name="Trong-Nghia Nguyen" userId="db7c7ab7e041cde1" providerId="LiveId" clId="{A09C6B99-287E-5B47-B8F4-2D429567F0E9}" dt="2023-01-02T02:44:10.773" v="6363"/>
            <ac:spMkLst>
              <pc:docMk/>
              <pc:sldMasterMk cId="3163827455" sldId="2147483719"/>
              <pc:sldLayoutMk cId="2040375904" sldId="2147483741"/>
              <ac:spMk id="2" creationId="{1B2B22C2-BBD9-4044-B049-D10CDF14FDE6}"/>
            </ac:spMkLst>
          </pc:spChg>
        </pc:sldLayoutChg>
        <pc:sldLayoutChg chg="modSp">
          <pc:chgData name="Trong-Nghia Nguyen" userId="db7c7ab7e041cde1" providerId="LiveId" clId="{A09C6B99-287E-5B47-B8F4-2D429567F0E9}" dt="2023-01-02T02:44:10.773" v="6363"/>
          <pc:sldLayoutMkLst>
            <pc:docMk/>
            <pc:sldMasterMk cId="3163827455" sldId="2147483719"/>
            <pc:sldLayoutMk cId="1376275921" sldId="2147483742"/>
          </pc:sldLayoutMkLst>
          <pc:spChg chg="mod">
            <ac:chgData name="Trong-Nghia Nguyen" userId="db7c7ab7e041cde1" providerId="LiveId" clId="{A09C6B99-287E-5B47-B8F4-2D429567F0E9}" dt="2023-01-02T02:44:10.773" v="6363"/>
            <ac:spMkLst>
              <pc:docMk/>
              <pc:sldMasterMk cId="3163827455" sldId="2147483719"/>
              <pc:sldLayoutMk cId="1376275921" sldId="2147483742"/>
              <ac:spMk id="6" creationId="{CCEC8F59-794B-4743-A6D7-1BC9720006C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2023. 1. 2.</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490538" y="703263"/>
            <a:ext cx="6129337"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atplotlib.org/stable/api/_as_gen/matplotlib.pyplot.plot.html#matplotlib.pyplot.plot"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atplotlib.org/stable/api/_as_gen/matplotlib.pyplot.scatter.html#matplotlib.pyplot.scatte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atplotlib.org/stable/api/pyplot_summary.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3984072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a:p>
        </p:txBody>
      </p:sp>
    </p:spTree>
    <p:extLst>
      <p:ext uri="{BB962C8B-B14F-4D97-AF65-F5344CB8AC3E}">
        <p14:creationId xmlns:p14="http://schemas.microsoft.com/office/powerpoint/2010/main" val="1029376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In led4.py, </a:t>
            </a:r>
            <a:r>
              <a:rPr lang="en-US" altLang="ko-KR" b="0" i="0" dirty="0">
                <a:solidFill>
                  <a:srgbClr val="000000"/>
                </a:solidFill>
                <a:effectLst/>
                <a:latin typeface="Noto Sans" panose="020B0502040504020204" pitchFamily="34" charset="0"/>
              </a:rPr>
              <a:t>Dictionary data structure was used to easily access multiple variables assigned LEDs. (line 4-7)</a:t>
            </a:r>
          </a:p>
          <a:p>
            <a:pPr marL="171450" indent="-171450">
              <a:buFont typeface="Arial" panose="020B0604020202020204" pitchFamily="34" charset="0"/>
              <a:buChar char="•"/>
            </a:pPr>
            <a:r>
              <a:rPr lang="en-US" altLang="ko-KR" b="0" i="0" dirty="0">
                <a:solidFill>
                  <a:srgbClr val="000000"/>
                </a:solidFill>
                <a:effectLst/>
                <a:latin typeface="Noto Sans" panose="020B0502040504020204" pitchFamily="34" charset="0"/>
              </a:rPr>
              <a:t>We can access to LEDs like led[“red”]</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68982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112540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274940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u="none" dirty="0" err="1">
                <a:solidFill>
                  <a:schemeClr val="tx1"/>
                </a:solidFill>
              </a:rPr>
              <a:t>cpu_percent</a:t>
            </a:r>
            <a:r>
              <a:rPr lang="en-US" altLang="ko-KR" b="0" u="none" dirty="0">
                <a:solidFill>
                  <a:schemeClr val="tx1"/>
                </a:solidFill>
              </a:rPr>
              <a:t>()</a:t>
            </a:r>
          </a:p>
          <a:p>
            <a:pPr marL="628650" lvl="1" indent="-171450">
              <a:buFont typeface="Arial" panose="020B0604020202020204" pitchFamily="34" charset="0"/>
              <a:buChar char="•"/>
            </a:pPr>
            <a:r>
              <a:rPr lang="vi-VN" altLang="ko-KR" b="0" i="0" u="none" dirty="0">
                <a:solidFill>
                  <a:schemeClr val="tx1"/>
                </a:solidFill>
                <a:effectLst/>
                <a:latin typeface="Lato" panose="020F0502020204030203" pitchFamily="34" charset="0"/>
              </a:rPr>
              <a:t>Trả về một giá trị số nguyên thể hiện việc sử dụng CPU của toàn hệ thống hiện tại dưới dạng phần trăm. Khi interval &gt; 0.0 so sánh với thời gian CPU hệ thống trôi qua trước và sau khoảng thời gian (chặn). 
Khi khoảng thời gian là 0.0 hoặc Không có so sánh thời gian CPU hệ thống đã trôi qua kể từ lần nhập cuộc gọi cuối cùng hoặc mô-đun, hãy quay lại ngay lập tức. 
Điều đó có nghĩa là lần đầu tiên điều này được gọi là nó sẽ trả về một giá trị 0.0 vô nghĩa mà bạn phải bỏ qua. Trong trường hợp này, bạn nên chính xác rằng chức năng này được gọi với ít nhất 0,1 giây giữa các cuộc gọi. 
Khi percpu là True trả về một danh sách các float đại diện cho việc sử dụng dưới dạng phần trăm cho mỗi CPU. 
Phần tử đầu tiên của danh sách đề cập đến CPU đầu tiên, phần tử thứ hai đến CPU thứ hai, v.v. Thứ tự của danh sách nhất quán giữa các cuộc gọi</a:t>
            </a:r>
            <a:r>
              <a:rPr lang="en-US" altLang="ko-KR" b="0" i="0" u="none" dirty="0">
                <a:solidFill>
                  <a:schemeClr val="tx1"/>
                </a:solidFill>
                <a:effectLst/>
                <a:latin typeface="Lato" panose="020F0502020204030203" pitchFamily="34" charset="0"/>
              </a:rPr>
              <a:t>.</a:t>
            </a:r>
          </a:p>
          <a:p>
            <a:pPr marL="628650" lvl="1" indent="-171450">
              <a:buFont typeface="Arial" panose="020B0604020202020204" pitchFamily="34" charset="0"/>
              <a:buChar char="•"/>
            </a:pPr>
            <a:endParaRPr lang="en-US" altLang="ko-KR" b="0" i="0" u="none" dirty="0">
              <a:solidFill>
                <a:schemeClr val="tx1"/>
              </a:solidFill>
              <a:effectLst/>
              <a:latin typeface="Lato" panose="020F0502020204030203" pitchFamily="34"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u="none" dirty="0" err="1">
                <a:solidFill>
                  <a:schemeClr val="tx1"/>
                </a:solidFill>
                <a:latin typeface="SamsungOne-400" panose="020B0503030303020204" pitchFamily="34" charset="0"/>
              </a:rPr>
              <a:t>cpu_count</a:t>
            </a:r>
            <a:r>
              <a:rPr lang="en-US" altLang="ko-KR" sz="1200" b="0" u="none" dirty="0">
                <a:solidFill>
                  <a:schemeClr val="tx1"/>
                </a:solidFill>
                <a:latin typeface="SamsungOne-400" panose="020B0503030303020204" pitchFamily="34" charset="0"/>
              </a:rPr>
              <a:t>()</a:t>
            </a:r>
          </a:p>
          <a:p>
            <a:pPr marL="628650" lvl="1" indent="-171450">
              <a:buFont typeface="Arial" panose="020B0604020202020204" pitchFamily="34" charset="0"/>
              <a:buChar char="•"/>
            </a:pPr>
            <a:r>
              <a:rPr lang="vi-VN" altLang="ko-KR" b="0" i="0" u="none" dirty="0">
                <a:solidFill>
                  <a:schemeClr val="tx1"/>
                </a:solidFill>
                <a:effectLst/>
                <a:latin typeface="Lato" panose="020F0502020204030203" pitchFamily="34" charset="0"/>
              </a:rPr>
              <a:t>Trả về số lượng CPU logic trong hệ thống (giống như os.cpu_count trong Python 3.4) hoặc Không có nếu chưa được xác định. 
"CPU logic" có nghĩa là số lượng lõi vật lý nhân với số luồng có thể chạy trên mỗi lõi (điều này được gọi là Hyper Threading). Nếu logic là Sai trả về số lượng lõi vật lý chỉ, hoặc Không có nếu không xác định.
Trên OpenBSD và NetBSD psutil.cpu_count(logical=False) luôn trả về None</a:t>
            </a:r>
            <a:r>
              <a:rPr lang="en-US" altLang="ko-KR" b="0" i="0" u="none" dirty="0">
                <a:solidFill>
                  <a:schemeClr val="tx1"/>
                </a:solidFill>
                <a:effectLst/>
                <a:latin typeface="Lato" panose="020F0502020204030203" pitchFamily="34" charset="0"/>
              </a:rPr>
              <a:t>.</a:t>
            </a:r>
            <a:endParaRPr lang="ko-KR" altLang="en-US" b="0" u="none" dirty="0">
              <a:solidFill>
                <a:schemeClr val="tx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187949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278497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i="0" dirty="0" err="1">
                <a:solidFill>
                  <a:schemeClr val="tx1"/>
                </a:solidFill>
              </a:rPr>
              <a:t>disk_partitions</a:t>
            </a:r>
            <a:r>
              <a:rPr lang="en-US" altLang="ko-KR" b="0" i="0" dirty="0">
                <a:solidFill>
                  <a:schemeClr val="tx1"/>
                </a:solidFill>
              </a:rPr>
              <a:t>()</a:t>
            </a:r>
          </a:p>
          <a:p>
            <a:pPr marL="628650" lvl="1" indent="-171450">
              <a:buFont typeface="Arial" panose="020B0604020202020204" pitchFamily="34" charset="0"/>
              <a:buChar char="•"/>
            </a:pPr>
            <a:r>
              <a:rPr lang="vi-VN" altLang="ko-KR" b="0" i="0" dirty="0">
                <a:solidFill>
                  <a:schemeClr val="tx1"/>
                </a:solidFill>
                <a:effectLst/>
                <a:latin typeface="Lato" panose="020F0502020204030203" pitchFamily="34" charset="0"/>
              </a:rPr>
              <a:t>Nếu tất cả các tham số là False, nó chỉ cố gắng phân biệt và trả về các thiết bị vật lý (ví dụ: đĩa cứng, ổ đĩa cd-rom, khóa USB) và bỏ qua tất cả các tham số khác (ví dụ: giả, bộ nhớ, trùng lặp, hệ thống tệp không thể truy cập được).
Lưu ý rằng điều này có thể không hoàn toàn đáng tin cậy trên tất cả các hệ thống (ví dụ: trên BSD, tham số này bị bỏ qua)</a:t>
            </a:r>
            <a:r>
              <a:rPr lang="en-US" altLang="ko-KR" b="0" i="0" dirty="0">
                <a:solidFill>
                  <a:schemeClr val="tx1"/>
                </a:solidFill>
                <a:effectLst/>
                <a:latin typeface="Lato" panose="020F0502020204030203" pitchFamily="34" charset="0"/>
              </a:rPr>
              <a:t>.</a:t>
            </a:r>
          </a:p>
          <a:p>
            <a:pPr marL="171450" lvl="0" indent="-171450">
              <a:buFont typeface="Arial" panose="020B0604020202020204" pitchFamily="34" charset="0"/>
              <a:buChar char="•"/>
            </a:pPr>
            <a:endParaRPr lang="en-US" altLang="ko-KR" b="0" i="0" dirty="0">
              <a:solidFill>
                <a:schemeClr val="tx1"/>
              </a:solidFill>
              <a:effectLst/>
              <a:latin typeface="Lato" panose="020F0502020204030203" pitchFamily="34" charset="0"/>
            </a:endParaRPr>
          </a:p>
          <a:p>
            <a:pPr marL="171450" lvl="0" indent="-171450">
              <a:buFont typeface="Arial" panose="020B0604020202020204" pitchFamily="34" charset="0"/>
              <a:buChar char="•"/>
            </a:pPr>
            <a:r>
              <a:rPr lang="en-US" altLang="ko-KR" b="0" i="0" dirty="0" err="1">
                <a:solidFill>
                  <a:schemeClr val="tx1"/>
                </a:solidFill>
                <a:effectLst/>
                <a:latin typeface="Lato" panose="020F0502020204030203" pitchFamily="34" charset="0"/>
              </a:rPr>
              <a:t>disk_usage</a:t>
            </a:r>
            <a:r>
              <a:rPr lang="en-US" altLang="ko-KR" b="0" i="0" dirty="0">
                <a:solidFill>
                  <a:schemeClr val="tx1"/>
                </a:solidFill>
                <a:effectLst/>
                <a:latin typeface="Lato" panose="020F0502020204030203" pitchFamily="34" charset="0"/>
              </a:rPr>
              <a:t>()</a:t>
            </a:r>
          </a:p>
          <a:p>
            <a:pPr marL="628650" lvl="1" indent="-171450">
              <a:buFont typeface="Arial" panose="020B0604020202020204" pitchFamily="34" charset="0"/>
              <a:buChar char="•"/>
            </a:pPr>
            <a:r>
              <a:rPr lang="vi-VN" altLang="ko-KR" b="0" i="0" dirty="0">
                <a:solidFill>
                  <a:schemeClr val="tx1"/>
                </a:solidFill>
                <a:effectLst/>
                <a:latin typeface="Lato" panose="020F0502020204030203" pitchFamily="34" charset="0"/>
              </a:rPr>
              <a:t>UNIX thường dành 5% tổng dung lượng đĩa cho người dùng gốc. tổng số và các trường đã sử dụng trên UNIX đề cập đến tổng số tổng thể và không gian đã sử dụng, trong khi miễn phí đại diện cho không gian có sẵn cho người dùng và phần trăm đại diện cho việc sử dụng của người dùng.
Đó là lý do tại sao phần trăm giá trị có thể trông lớn hơn 5% so với những gì bạn mong đợi. Cũng lưu ý rằng cả 4 giá trị đều khớp với tiện ích cmdline "df"</a:t>
            </a:r>
            <a:r>
              <a:rPr lang="en-US" altLang="ko-KR" b="0" i="0" dirty="0">
                <a:solidFill>
                  <a:schemeClr val="tx1"/>
                </a:solidFill>
                <a:effectLst/>
                <a:latin typeface="Lato" panose="020F0502020204030203" pitchFamily="34" charset="0"/>
              </a:rPr>
              <a:t>.</a:t>
            </a:r>
            <a:endParaRPr lang="ko-KR" altLang="en-US" b="0" i="0" dirty="0">
              <a:solidFill>
                <a:schemeClr val="tx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712891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3418811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30179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err="1">
                <a:solidFill>
                  <a:schemeClr val="tx1">
                    <a:lumMod val="75000"/>
                    <a:lumOff val="25000"/>
                  </a:schemeClr>
                </a:solidFill>
                <a:latin typeface="Arial" panose="020B0604020202020204" pitchFamily="34" charset="0"/>
                <a:cs typeface="Arial" panose="020B0604020202020204" pitchFamily="34" charset="0"/>
              </a:rPr>
              <a:t>Tham</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khảo</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về</a:t>
            </a:r>
            <a:r>
              <a:rPr lang="en-US" altLang="ko-KR" dirty="0">
                <a:solidFill>
                  <a:schemeClr val="tx1">
                    <a:lumMod val="75000"/>
                    <a:lumOff val="25000"/>
                  </a:schemeClr>
                </a:solidFill>
                <a:latin typeface="Arial" panose="020B0604020202020204" pitchFamily="34" charset="0"/>
                <a:cs typeface="Arial" panose="020B0604020202020204" pitchFamily="34" charset="0"/>
              </a:rPr>
              <a:t> GPIO Header : https://</a:t>
            </a:r>
            <a:r>
              <a:rPr lang="en-US" altLang="ko-KR" dirty="0" err="1">
                <a:solidFill>
                  <a:schemeClr val="tx1">
                    <a:lumMod val="75000"/>
                    <a:lumOff val="25000"/>
                  </a:schemeClr>
                </a:solidFill>
                <a:latin typeface="Arial" panose="020B0604020202020204" pitchFamily="34" charset="0"/>
                <a:cs typeface="Arial" panose="020B0604020202020204" pitchFamily="34" charset="0"/>
              </a:rPr>
              <a:t>www.raspberrypi-spy.co.uk</a:t>
            </a:r>
            <a:r>
              <a:rPr lang="en-US" altLang="ko-KR" dirty="0">
                <a:solidFill>
                  <a:schemeClr val="tx1">
                    <a:lumMod val="75000"/>
                    <a:lumOff val="25000"/>
                  </a:schemeClr>
                </a:solidFill>
                <a:latin typeface="Arial" panose="020B0604020202020204" pitchFamily="34" charset="0"/>
                <a:cs typeface="Arial" panose="020B0604020202020204" pitchFamily="34" charset="0"/>
              </a:rPr>
              <a:t>/2012/06/simple-guide-to-the-</a:t>
            </a:r>
            <a:r>
              <a:rPr lang="en-US" altLang="ko-KR" dirty="0" err="1">
                <a:solidFill>
                  <a:schemeClr val="tx1">
                    <a:lumMod val="75000"/>
                    <a:lumOff val="25000"/>
                  </a:schemeClr>
                </a:solidFill>
                <a:latin typeface="Arial" panose="020B0604020202020204" pitchFamily="34" charset="0"/>
                <a:cs typeface="Arial" panose="020B0604020202020204" pitchFamily="34" charset="0"/>
              </a:rPr>
              <a:t>rpi</a:t>
            </a:r>
            <a:r>
              <a:rPr lang="en-US" altLang="ko-KR" dirty="0">
                <a:solidFill>
                  <a:schemeClr val="tx1">
                    <a:lumMod val="75000"/>
                    <a:lumOff val="25000"/>
                  </a:schemeClr>
                </a:solidFill>
                <a:latin typeface="Arial" panose="020B0604020202020204" pitchFamily="34" charset="0"/>
                <a:cs typeface="Arial" panose="020B0604020202020204" pitchFamily="34" charset="0"/>
              </a:rPr>
              <a:t>-</a:t>
            </a:r>
            <a:r>
              <a:rPr lang="en-US" altLang="ko-KR" dirty="0" err="1">
                <a:solidFill>
                  <a:schemeClr val="tx1">
                    <a:lumMod val="75000"/>
                    <a:lumOff val="25000"/>
                  </a:schemeClr>
                </a:solidFill>
                <a:latin typeface="Arial" panose="020B0604020202020204" pitchFamily="34" charset="0"/>
                <a:cs typeface="Arial" panose="020B0604020202020204" pitchFamily="34" charset="0"/>
              </a:rPr>
              <a:t>gpio</a:t>
            </a:r>
            <a:r>
              <a:rPr lang="en-US" altLang="ko-KR" dirty="0">
                <a:solidFill>
                  <a:schemeClr val="tx1">
                    <a:lumMod val="75000"/>
                    <a:lumOff val="25000"/>
                  </a:schemeClr>
                </a:solidFill>
                <a:latin typeface="Arial" panose="020B0604020202020204" pitchFamily="34" charset="0"/>
                <a:cs typeface="Arial" panose="020B0604020202020204" pitchFamily="34" charset="0"/>
              </a:rPr>
              <a:t>-header-and-pins/</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GPIO Zero</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a:t>
            </a:r>
            <a:r>
              <a:rPr lang="vi-VN" altLang="ko-KR" b="0" i="0" dirty="0">
                <a:solidFill>
                  <a:srgbClr val="404040"/>
                </a:solidFill>
                <a:effectLst/>
                <a:latin typeface="Lato" panose="020F0502020204030203" pitchFamily="34" charset="0"/>
              </a:rPr>
              <a:t>Một giao diện đơn giản cho các thiết bị GPIO với Raspberry Pi, được phát triển và duy trì bởi Ben Nuttall và Dave Jones.
    - URL tham khảo: https://gpiozero.readthedocs.io/en/stable/ 
</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2217528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err="1">
                <a:solidFill>
                  <a:schemeClr val="tx1">
                    <a:lumMod val="75000"/>
                    <a:lumOff val="25000"/>
                  </a:schemeClr>
                </a:solidFill>
                <a:latin typeface="Arial" panose="020B0604020202020204" pitchFamily="34" charset="0"/>
                <a:cs typeface="Arial" panose="020B0604020202020204" pitchFamily="34" charset="0"/>
              </a:rPr>
              <a:t>Tham</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khảo</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về</a:t>
            </a:r>
            <a:r>
              <a:rPr lang="en-US" altLang="ko-KR" dirty="0">
                <a:solidFill>
                  <a:schemeClr val="tx1">
                    <a:lumMod val="75000"/>
                    <a:lumOff val="25000"/>
                  </a:schemeClr>
                </a:solidFill>
                <a:latin typeface="Arial" panose="020B0604020202020204" pitchFamily="34" charset="0"/>
                <a:cs typeface="Arial" panose="020B0604020202020204" pitchFamily="34" charset="0"/>
              </a:rPr>
              <a:t> File Text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trong</a:t>
            </a:r>
            <a:r>
              <a:rPr lang="en-US" altLang="ko-KR" dirty="0">
                <a:solidFill>
                  <a:schemeClr val="tx1">
                    <a:lumMod val="75000"/>
                    <a:lumOff val="25000"/>
                  </a:schemeClr>
                </a:solidFill>
                <a:latin typeface="Arial" panose="020B0604020202020204" pitchFamily="34" charset="0"/>
                <a:cs typeface="Arial" panose="020B0604020202020204" pitchFamily="34" charset="0"/>
              </a:rPr>
              <a:t> Python : https://</a:t>
            </a:r>
            <a:r>
              <a:rPr lang="en-US" altLang="ko-KR" dirty="0" err="1">
                <a:solidFill>
                  <a:schemeClr val="tx1">
                    <a:lumMod val="75000"/>
                    <a:lumOff val="25000"/>
                  </a:schemeClr>
                </a:solidFill>
                <a:latin typeface="Arial" panose="020B0604020202020204" pitchFamily="34" charset="0"/>
                <a:cs typeface="Arial" panose="020B0604020202020204" pitchFamily="34" charset="0"/>
              </a:rPr>
              <a:t>www.perforce.com</a:t>
            </a:r>
            <a:r>
              <a:rPr lang="en-US" altLang="ko-KR" dirty="0">
                <a:solidFill>
                  <a:schemeClr val="tx1">
                    <a:lumMod val="75000"/>
                    <a:lumOff val="25000"/>
                  </a:schemeClr>
                </a:solidFill>
                <a:latin typeface="Arial" panose="020B0604020202020204" pitchFamily="34" charset="0"/>
                <a:cs typeface="Arial" panose="020B0604020202020204" pitchFamily="34" charset="0"/>
              </a:rPr>
              <a:t>/resources/</a:t>
            </a:r>
            <a:r>
              <a:rPr lang="en-US" altLang="ko-KR" dirty="0" err="1">
                <a:solidFill>
                  <a:schemeClr val="tx1">
                    <a:lumMod val="75000"/>
                    <a:lumOff val="25000"/>
                  </a:schemeClr>
                </a:solidFill>
                <a:latin typeface="Arial" panose="020B0604020202020204" pitchFamily="34" charset="0"/>
                <a:cs typeface="Arial" panose="020B0604020202020204" pitchFamily="34" charset="0"/>
              </a:rPr>
              <a:t>vcs</a:t>
            </a:r>
            <a:r>
              <a:rPr lang="en-US" altLang="ko-KR" dirty="0">
                <a:solidFill>
                  <a:schemeClr val="tx1">
                    <a:lumMod val="75000"/>
                    <a:lumOff val="25000"/>
                  </a:schemeClr>
                </a:solidFill>
                <a:latin typeface="Arial" panose="020B0604020202020204" pitchFamily="34" charset="0"/>
                <a:cs typeface="Arial" panose="020B0604020202020204" pitchFamily="34" charset="0"/>
              </a:rPr>
              <a:t>/git-overview-git-development
</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2891692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116477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214867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2298293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4279132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1232585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420153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3036674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701416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364321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457200" marR="0" lvl="1"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en-US" altLang="ko-KR" sz="1200" b="1" dirty="0">
              <a:solidFill>
                <a:schemeClr val="tx1"/>
              </a:solidFill>
              <a:latin typeface="iCiel Samsung Sharp Sans Regular" pitchFamily="2" charset="77"/>
              <a:ea typeface="iCiel Samsung Sharp Sans Regular" pitchFamily="2" charset="77"/>
              <a:cs typeface="iCiel Samsung Sharp Sans Regular" pitchFamily="2" charset="77"/>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78976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310892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1491266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137668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2640496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3406057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254283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1216379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3642447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985992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111092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2655997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160149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2403451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402728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4572249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b="0" i="0" dirty="0" err="1">
                <a:solidFill>
                  <a:srgbClr val="323232"/>
                </a:solidFill>
                <a:effectLst/>
                <a:latin typeface="roboto" panose="02000000000000000000" pitchFamily="2" charset="0"/>
              </a:rPr>
              <a:t>Hiểu</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cách</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hoạt</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động</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của</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cảm</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biến</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siêu</a:t>
            </a:r>
            <a:r>
              <a:rPr lang="en-US" altLang="ko-KR" b="0" i="0" dirty="0">
                <a:solidFill>
                  <a:srgbClr val="323232"/>
                </a:solidFill>
                <a:effectLst/>
                <a:latin typeface="roboto" panose="02000000000000000000" pitchFamily="2" charset="0"/>
              </a:rPr>
              <a:t> </a:t>
            </a:r>
            <a:r>
              <a:rPr lang="en-US" altLang="ko-KR" b="0" i="0" dirty="0" err="1">
                <a:solidFill>
                  <a:srgbClr val="323232"/>
                </a:solidFill>
                <a:effectLst/>
                <a:latin typeface="roboto" panose="02000000000000000000" pitchFamily="2" charset="0"/>
              </a:rPr>
              <a:t>âm</a:t>
            </a:r>
            <a:endParaRPr lang="en-US" altLang="ko-KR" b="0" i="0" dirty="0">
              <a:solidFill>
                <a:srgbClr val="323232"/>
              </a:solidFill>
              <a:effectLst/>
              <a:latin typeface="roboto" panose="02000000000000000000" pitchFamily="2" charset="0"/>
            </a:endParaRPr>
          </a:p>
          <a:p>
            <a:pPr marL="628650" lvl="1" indent="-171450" algn="l">
              <a:buFont typeface="Arial" panose="020B0604020202020204" pitchFamily="34" charset="0"/>
              <a:buChar char="•"/>
            </a:pPr>
            <a:r>
              <a:rPr lang="vi-VN" altLang="ko-KR" b="0" i="0" dirty="0">
                <a:solidFill>
                  <a:srgbClr val="323232"/>
                </a:solidFill>
                <a:effectLst/>
                <a:latin typeface="roboto" panose="02000000000000000000" pitchFamily="2" charset="0"/>
              </a:rPr>
              <a:t>Cảm biến siêu âm là một công cụ đo khoảng cách đến một vật thể bằng sóng âm thanh siêu âm.
Một cảm biến siêu âm sử dụng một đầu dò để gửi và nhận các xung siêu âm chuyển tiếp trở lại thông tin về sự gần gũi của một đối tượng.  
Sóng âm thanh tần số cao phản xạ từ ranh giới để tạo ra các mẫu tiếng vang riêng biệt.
Tài liệu tham khảo : https://www.maxbotix.com/articles/how-ultrasonic-sensors-work.htm</a:t>
            </a:r>
            <a:endParaRPr lang="en-US" altLang="ko-KR" b="0" i="0" dirty="0">
              <a:solidFill>
                <a:srgbClr val="323232"/>
              </a:solidFill>
              <a:effectLst/>
              <a:latin typeface="roboto" panose="02000000000000000000" pitchFamily="2"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697120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48</a:t>
            </a:fld>
            <a:endParaRPr lang="ko-KR" altLang="en-US"/>
          </a:p>
        </p:txBody>
      </p:sp>
    </p:spTree>
    <p:extLst>
      <p:ext uri="{BB962C8B-B14F-4D97-AF65-F5344CB8AC3E}">
        <p14:creationId xmlns:p14="http://schemas.microsoft.com/office/powerpoint/2010/main" val="109758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37080431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460394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2038964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3749989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990411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4007364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2703393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25045504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a:p>
        </p:txBody>
      </p:sp>
    </p:spTree>
    <p:extLst>
      <p:ext uri="{BB962C8B-B14F-4D97-AF65-F5344CB8AC3E}">
        <p14:creationId xmlns:p14="http://schemas.microsoft.com/office/powerpoint/2010/main" val="4214164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67648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3019943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13806284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4753395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SamsungOne-400" panose="020B0503030303020204" pitchFamily="34" charset="0"/>
              </a:rPr>
              <a:t>Reference to plot in </a:t>
            </a:r>
            <a:r>
              <a:rPr lang="en-US" altLang="ko-KR" sz="1200" dirty="0" err="1">
                <a:solidFill>
                  <a:schemeClr val="tx1">
                    <a:lumMod val="85000"/>
                    <a:lumOff val="15000"/>
                  </a:schemeClr>
                </a:solidFill>
                <a:latin typeface="SamsungOne-400" panose="020B0503030303020204" pitchFamily="34" charset="0"/>
              </a:rPr>
              <a:t>matplot.pyplot</a:t>
            </a:r>
            <a:r>
              <a:rPr lang="en-US" altLang="ko-KR" sz="1200" dirty="0">
                <a:solidFill>
                  <a:schemeClr val="tx1">
                    <a:lumMod val="85000"/>
                    <a:lumOff val="15000"/>
                  </a:schemeClr>
                </a:solidFill>
                <a:latin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hlinkClick r:id="rId3"/>
              </a:rPr>
              <a:t>https://matplotlib.org/stable/api/_as_gen/matplotlib.pyplot.plot.html#matplotlib.pyplot.plot</a:t>
            </a:r>
            <a:endParaRPr lang="en-US" altLang="ko-KR" sz="1200" dirty="0">
              <a:solidFill>
                <a:schemeClr val="tx1">
                  <a:lumMod val="85000"/>
                  <a:lumOff val="15000"/>
                </a:schemeClr>
              </a:solidFill>
              <a:latin typeface="SamsungOne-400" panose="020B0503030303020204" pitchFamily="34" charset="0"/>
            </a:endParaRP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243987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Visit https://gpiozero.readthedocs.io/en/stable/api_output.html</a:t>
            </a: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42222737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151746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schemeClr val="tx1">
                    <a:lumMod val="85000"/>
                    <a:lumOff val="15000"/>
                  </a:schemeClr>
                </a:solidFill>
                <a:latin typeface="SamsungOne-400" panose="020B0503030303020204" pitchFamily="34" charset="0"/>
              </a:rPr>
              <a:t>Reference to the parameters of scatter in </a:t>
            </a:r>
            <a:r>
              <a:rPr lang="en-US" altLang="ko-KR" sz="1200" dirty="0" err="1">
                <a:solidFill>
                  <a:schemeClr val="tx1">
                    <a:lumMod val="85000"/>
                    <a:lumOff val="15000"/>
                  </a:schemeClr>
                </a:solidFill>
                <a:latin typeface="SamsungOne-400" panose="020B0503030303020204" pitchFamily="34" charset="0"/>
              </a:rPr>
              <a:t>matplot.pyplot</a:t>
            </a:r>
            <a:r>
              <a:rPr lang="en-US" altLang="ko-KR" sz="1200" dirty="0">
                <a:solidFill>
                  <a:schemeClr val="tx1">
                    <a:lumMod val="85000"/>
                    <a:lumOff val="15000"/>
                  </a:schemeClr>
                </a:solidFill>
                <a:latin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hlinkClick r:id="rId3"/>
              </a:rPr>
              <a:t>https://matplotlib.org/stable/api/_as_gen/matplotlib.pyplot.scatter.html#matplotlib.pyplot.scatter</a:t>
            </a:r>
            <a:endParaRPr lang="en-US" altLang="ko-KR" sz="1200" dirty="0">
              <a:solidFill>
                <a:schemeClr val="tx1">
                  <a:lumMod val="85000"/>
                  <a:lumOff val="15000"/>
                </a:schemeClr>
              </a:solidFill>
              <a:latin typeface="SamsungOne-400" panose="020B0503030303020204" pitchFamily="34" charset="0"/>
            </a:endParaRP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3620269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2111248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b="0" dirty="0">
                <a:solidFill>
                  <a:srgbClr val="0033FF"/>
                </a:solidFill>
                <a:latin typeface="SamsungOne-400" panose="020B0503030303020204" pitchFamily="34" charset="0"/>
              </a:rPr>
              <a:t>Reference to the optional parameters such as marker and color: </a:t>
            </a:r>
            <a:r>
              <a:rPr lang="en-US" altLang="ko-KR" sz="1200" b="0" dirty="0">
                <a:solidFill>
                  <a:schemeClr val="tx1">
                    <a:lumMod val="85000"/>
                    <a:lumOff val="15000"/>
                  </a:schemeClr>
                </a:solidFill>
                <a:latin typeface="SamsungOne-400" panose="020B0503030303020204" pitchFamily="34" charset="0"/>
                <a:ea typeface="SamsungOne-400" panose="020B0503030303020204" pitchFamily="34" charset="0"/>
                <a:hlinkClick r:id="rId3"/>
              </a:rPr>
              <a:t>https://matplotlib.org/stable/api/pyplot_summary.html</a:t>
            </a:r>
            <a:endParaRPr lang="en-US" altLang="ko-KR" sz="1200" b="0" dirty="0">
              <a:solidFill>
                <a:schemeClr val="tx1">
                  <a:lumMod val="85000"/>
                  <a:lumOff val="15000"/>
                </a:schemeClr>
              </a:solidFill>
              <a:latin typeface="SamsungOne-400" panose="020B0503030303020204" pitchFamily="34" charset="0"/>
              <a:ea typeface="SamsungOne-400" panose="020B0503030303020204" pitchFamily="34" charset="0"/>
            </a:endParaRPr>
          </a:p>
          <a:p>
            <a:pPr marL="0" indent="0">
              <a:buFont typeface="Wingdings" panose="05000000000000000000" pitchFamily="2" charset="2"/>
              <a:buNone/>
            </a:pPr>
            <a:endParaRPr lang="en-US" altLang="ko-KR"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3467377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884550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1862070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DHT-11 : https://www.mouser.com/datasheet/2/758/DHT11-Technical-Data-Sheet-Translated-Version-1143054.pdf</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13874266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862043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b="0" i="0" u="none">
                <a:solidFill>
                  <a:schemeClr val="tx1"/>
                </a:solidFill>
                <a:latin typeface="Arial" panose="020B0604020202020204" pitchFamily="34" charset="0"/>
                <a:cs typeface="Arial" panose="020B0604020202020204" pitchFamily="34" charset="0"/>
              </a:rPr>
              <a:t>libatlas-base-dev : https://packages.debian.org/sid/libatlas-base-dev</a:t>
            </a:r>
          </a:p>
          <a:p>
            <a:pPr marL="171450" indent="-171450">
              <a:buFont typeface="Arial" panose="020B0604020202020204" pitchFamily="34" charset="0"/>
              <a:buChar char="•"/>
            </a:pPr>
            <a:endParaRPr lang="en-US" altLang="ko-KR" b="0" i="0" u="none">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b="0" i="0" u="none">
                <a:solidFill>
                  <a:schemeClr val="tx1"/>
                </a:solidFill>
                <a:effectLst/>
                <a:latin typeface="Arial" panose="020B0604020202020204" pitchFamily="34" charset="0"/>
              </a:rPr>
              <a:t>Numpy </a:t>
            </a:r>
            <a:r>
              <a:rPr lang="en-US" altLang="ko-KR" b="0" i="0" u="none">
                <a:solidFill>
                  <a:schemeClr val="tx1"/>
                </a:solidFill>
                <a:latin typeface="Arial" panose="020B0604020202020204" pitchFamily="34" charset="0"/>
                <a:cs typeface="Arial" panose="020B0604020202020204" pitchFamily="34" charset="0"/>
              </a:rPr>
              <a:t>is a library for the Python programming language, adding support for large, multi-dimensional arrays and matrices, along with a large collection of high-level mathematical functions to operate on these arrays. (https://numpy.org/)</a:t>
            </a:r>
            <a:endParaRPr lang="en-US" altLang="ko-KR" b="0" i="0" u="none" dirty="0">
              <a:solidFill>
                <a:schemeClr val="tx1"/>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25411124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190984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23003384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27242145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about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matplotlib</a:t>
            </a:r>
            <a:r>
              <a:rPr lang="en-US" altLang="ko-KR" dirty="0">
                <a:solidFill>
                  <a:schemeClr val="tx1">
                    <a:lumMod val="75000"/>
                    <a:lumOff val="25000"/>
                  </a:schemeClr>
                </a:solidFill>
                <a:latin typeface="Arial" panose="020B0604020202020204" pitchFamily="34" charset="0"/>
                <a:cs typeface="Arial" panose="020B0604020202020204" pitchFamily="34" charset="0"/>
              </a:rPr>
              <a:t> animation : https://matplotlib.org/stable/api/animation_api.html</a:t>
            </a:r>
          </a:p>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1366182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35834650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329660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862803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77</a:t>
            </a:fld>
            <a:endParaRPr lang="ko-KR" altLang="en-US"/>
          </a:p>
        </p:txBody>
      </p:sp>
    </p:spTree>
    <p:extLst>
      <p:ext uri="{BB962C8B-B14F-4D97-AF65-F5344CB8AC3E}">
        <p14:creationId xmlns:p14="http://schemas.microsoft.com/office/powerpoint/2010/main" val="242577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14550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199968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258675" y="6347711"/>
            <a:ext cx="249908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11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11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11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11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11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130241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906000" cy="99980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49999" y="1251375"/>
            <a:ext cx="9018001" cy="4993977"/>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id="{5D77CD2F-5ED2-4CB7-9456-5B4FE42A672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989D52C1-0FC3-462E-9DA2-18CD99594AC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EB48F482-E0FB-4257-865A-A5B93349B30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a16="http://schemas.microsoft.com/office/drawing/2014/main" id="{DD5D0CF9-25A7-4AAB-BAA6-6BB248D70E0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6CD8058D-9866-4DD8-BA8D-8FDED802CE9F}"/>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4. </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Raspberry Pi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với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 Python</a:t>
            </a: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t>2023. 1. 2.</a:t>
            </a:fld>
            <a:endParaRPr lang="ko-KR" altLang="en-US"/>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psutil.readthedocs.io/en/latest/#system-related-func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0040362D-562A-4CDF-8581-393C3D05963F}"/>
              </a:ext>
            </a:extLst>
          </p:cNvPr>
          <p:cNvPicPr>
            <a:picLocks noChangeAspect="1"/>
          </p:cNvPicPr>
          <p:nvPr/>
        </p:nvPicPr>
        <p:blipFill>
          <a:blip r:embed="rId3"/>
          <a:stretch>
            <a:fillRect/>
          </a:stretch>
        </p:blipFill>
        <p:spPr>
          <a:xfrm>
            <a:off x="703263" y="2572000"/>
            <a:ext cx="4623117" cy="224000"/>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9" name="직사각형 8">
            <a:extLst>
              <a:ext uri="{FF2B5EF4-FFF2-40B4-BE49-F238E27FC236}">
                <a16:creationId xmlns:a16="http://schemas.microsoft.com/office/drawing/2014/main" id="{E7BF8907-E333-4B95-8563-31C1EDADED62}"/>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led2.py</a:t>
            </a:r>
          </a:p>
        </p:txBody>
      </p:sp>
      <p:sp>
        <p:nvSpPr>
          <p:cNvPr id="10" name="직사각형 9">
            <a:extLst>
              <a:ext uri="{FF2B5EF4-FFF2-40B4-BE49-F238E27FC236}">
                <a16:creationId xmlns:a16="http://schemas.microsoft.com/office/drawing/2014/main" id="{EA49C19C-2370-4978-996F-1946F3BE96E3}"/>
              </a:ext>
            </a:extLst>
          </p:cNvPr>
          <p:cNvSpPr/>
          <p:nvPr/>
        </p:nvSpPr>
        <p:spPr>
          <a:xfrm>
            <a:off x="703263" y="1789261"/>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led2.py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a:t>
            </a:r>
            <a:endParaRPr lang="ko-KR" altLang="en-US"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1BF4AD9F-9422-48CE-9FD4-088B34141EFC}"/>
              </a:ext>
            </a:extLst>
          </p:cNvPr>
          <p:cNvGrpSpPr/>
          <p:nvPr/>
        </p:nvGrpSpPr>
        <p:grpSpPr>
          <a:xfrm>
            <a:off x="703263" y="2180197"/>
            <a:ext cx="3527670" cy="292388"/>
            <a:chOff x="3716526" y="2460828"/>
            <a:chExt cx="3527670" cy="292388"/>
          </a:xfrm>
        </p:grpSpPr>
        <p:sp>
          <p:nvSpPr>
            <p:cNvPr id="13" name="TextBox 12">
              <a:extLst>
                <a:ext uri="{FF2B5EF4-FFF2-40B4-BE49-F238E27FC236}">
                  <a16:creationId xmlns:a16="http://schemas.microsoft.com/office/drawing/2014/main" id="{2377D41B-E75A-48D7-8280-E458CBEB2D0F}"/>
                </a:ext>
              </a:extLst>
            </p:cNvPr>
            <p:cNvSpPr txBox="1"/>
            <p:nvPr/>
          </p:nvSpPr>
          <p:spPr>
            <a:xfrm>
              <a:off x="3800649" y="2460828"/>
              <a:ext cx="3443547"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rPr>
                <a:t>$ python3 led2.py</a:t>
              </a:r>
            </a:p>
          </p:txBody>
        </p:sp>
        <p:sp>
          <p:nvSpPr>
            <p:cNvPr id="15" name="직사각형 14">
              <a:extLst>
                <a:ext uri="{FF2B5EF4-FFF2-40B4-BE49-F238E27FC236}">
                  <a16:creationId xmlns:a16="http://schemas.microsoft.com/office/drawing/2014/main" id="{3853391B-61E3-4FBF-9C1F-B6D128CADAC0}"/>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7" name="직사각형 16">
            <a:extLst>
              <a:ext uri="{FF2B5EF4-FFF2-40B4-BE49-F238E27FC236}">
                <a16:creationId xmlns:a16="http://schemas.microsoft.com/office/drawing/2014/main" id="{6760155B-29EC-4140-9C61-D272FF50DA1A}"/>
              </a:ext>
            </a:extLst>
          </p:cNvPr>
          <p:cNvSpPr/>
          <p:nvPr/>
        </p:nvSpPr>
        <p:spPr>
          <a:xfrm>
            <a:off x="703263" y="2956190"/>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Thay đổi tham số trong phương thức blink và kiểm tra xem chu kỳ nhấp nháy có được thay đổi tương ứng không</a:t>
            </a:r>
            <a:r>
              <a:rPr lang="en-US" altLang="ko-KR" sz="1300" dirty="0">
                <a:solidFill>
                  <a:schemeClr val="tx1">
                    <a:lumMod val="85000"/>
                    <a:lumOff val="15000"/>
                  </a:schemeClr>
                </a:solidFill>
                <a:latin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blink(</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on_time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off_time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LED được cài đặt để bật trong 3 giây và tắt trong 1 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402519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19DE08AD-82A2-4856-B226-6E415452885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Điều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khiển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LED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bằng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chuỗi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nhập</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từ</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bàn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phím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4" name="직사각형 13">
            <a:extLst>
              <a:ext uri="{FF2B5EF4-FFF2-40B4-BE49-F238E27FC236}">
                <a16:creationId xmlns:a16="http://schemas.microsoft.com/office/drawing/2014/main" id="{604FCD56-8A4B-400A-9D42-654F41558E67}"/>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Python (led3.py)</a:t>
            </a:r>
          </a:p>
        </p:txBody>
      </p:sp>
      <p:sp>
        <p:nvSpPr>
          <p:cNvPr id="20" name="직사각형 19">
            <a:extLst>
              <a:ext uri="{FF2B5EF4-FFF2-40B4-BE49-F238E27FC236}">
                <a16:creationId xmlns:a16="http://schemas.microsoft.com/office/drawing/2014/main" id="{D518EDF1-04BB-4149-B5BD-1F4639E0C0C1}"/>
              </a:ext>
            </a:extLst>
          </p:cNvPr>
          <p:cNvSpPr/>
          <p:nvPr/>
        </p:nvSpPr>
        <p:spPr>
          <a:xfrm>
            <a:off x="703263" y="212188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cửa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sổ</a:t>
            </a:r>
            <a:r>
              <a:rPr lang="en-US" altLang="ko-KR" sz="1300" dirty="0">
                <a:solidFill>
                  <a:schemeClr val="tx1">
                    <a:lumMod val="85000"/>
                    <a:lumOff val="15000"/>
                  </a:schemeClr>
                </a:solidFill>
                <a:latin typeface="SamsungOne-400" panose="020B0503030303020204" pitchFamily="34" charset="0"/>
              </a:rPr>
              <a:t> Terminal.</a:t>
            </a:r>
            <a:endParaRPr lang="ko-KR" altLang="en-US" sz="1300" dirty="0">
              <a:solidFill>
                <a:schemeClr val="tx1">
                  <a:lumMod val="85000"/>
                  <a:lumOff val="15000"/>
                </a:schemeClr>
              </a:solidFill>
              <a:latin typeface="SamsungOne-400" panose="020B0503030303020204" pitchFamily="34" charset="0"/>
            </a:endParaRPr>
          </a:p>
        </p:txBody>
      </p:sp>
      <p:sp>
        <p:nvSpPr>
          <p:cNvPr id="21" name="TextBox 20">
            <a:extLst>
              <a:ext uri="{FF2B5EF4-FFF2-40B4-BE49-F238E27FC236}">
                <a16:creationId xmlns:a16="http://schemas.microsoft.com/office/drawing/2014/main" id="{1669229E-992E-4F13-97B0-46AEF729BA7E}"/>
              </a:ext>
            </a:extLst>
          </p:cNvPr>
          <p:cNvSpPr txBox="1"/>
          <p:nvPr/>
        </p:nvSpPr>
        <p:spPr>
          <a:xfrm>
            <a:off x="4145279" y="2505408"/>
            <a:ext cx="5415579" cy="2303195"/>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gpiozero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Gán giá trị thứ tự chân GPIO được kết nối với đèn LED dưới dạng tham 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6: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người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7-10: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”off",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11-12: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”off",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invalid command"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849A336C-4EF0-4E97-8B44-CFC345068AA6}"/>
              </a:ext>
            </a:extLst>
          </p:cNvPr>
          <p:cNvPicPr>
            <a:picLocks noChangeAspect="1"/>
          </p:cNvPicPr>
          <p:nvPr/>
        </p:nvPicPr>
        <p:blipFill>
          <a:blip r:embed="rId4"/>
          <a:stretch>
            <a:fillRect/>
          </a:stretch>
        </p:blipFill>
        <p:spPr>
          <a:xfrm>
            <a:off x="771843" y="2566988"/>
            <a:ext cx="3411537" cy="2980954"/>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703263" y="2505409"/>
            <a:ext cx="3541077" cy="311053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2787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9" name="직사각형 8">
            <a:extLst>
              <a:ext uri="{FF2B5EF4-FFF2-40B4-BE49-F238E27FC236}">
                <a16:creationId xmlns:a16="http://schemas.microsoft.com/office/drawing/2014/main" id="{E7BF8907-E333-4B95-8563-31C1EDADED62}"/>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led3.py</a:t>
            </a:r>
          </a:p>
        </p:txBody>
      </p:sp>
      <p:sp>
        <p:nvSpPr>
          <p:cNvPr id="10" name="직사각형 9">
            <a:extLst>
              <a:ext uri="{FF2B5EF4-FFF2-40B4-BE49-F238E27FC236}">
                <a16:creationId xmlns:a16="http://schemas.microsoft.com/office/drawing/2014/main" id="{EA49C19C-2370-4978-996F-1946F3BE96E3}"/>
              </a:ext>
            </a:extLst>
          </p:cNvPr>
          <p:cNvSpPr/>
          <p:nvPr/>
        </p:nvSpPr>
        <p:spPr>
          <a:xfrm>
            <a:off x="703263" y="1789261"/>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led3.py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a:t>
            </a:r>
            <a:endParaRPr lang="ko-KR" altLang="en-US"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1BF4AD9F-9422-48CE-9FD4-088B34141EFC}"/>
              </a:ext>
            </a:extLst>
          </p:cNvPr>
          <p:cNvGrpSpPr/>
          <p:nvPr/>
        </p:nvGrpSpPr>
        <p:grpSpPr>
          <a:xfrm>
            <a:off x="703263" y="2156590"/>
            <a:ext cx="3527670" cy="292388"/>
            <a:chOff x="3716526" y="2460828"/>
            <a:chExt cx="3527670" cy="292388"/>
          </a:xfrm>
        </p:grpSpPr>
        <p:sp>
          <p:nvSpPr>
            <p:cNvPr id="13" name="TextBox 12">
              <a:extLst>
                <a:ext uri="{FF2B5EF4-FFF2-40B4-BE49-F238E27FC236}">
                  <a16:creationId xmlns:a16="http://schemas.microsoft.com/office/drawing/2014/main" id="{2377D41B-E75A-48D7-8280-E458CBEB2D0F}"/>
                </a:ext>
              </a:extLst>
            </p:cNvPr>
            <p:cNvSpPr txBox="1"/>
            <p:nvPr/>
          </p:nvSpPr>
          <p:spPr>
            <a:xfrm>
              <a:off x="3800649" y="2460828"/>
              <a:ext cx="3443547"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rPr>
                <a:t>$ python3 led3.py</a:t>
              </a:r>
            </a:p>
          </p:txBody>
        </p:sp>
        <p:sp>
          <p:nvSpPr>
            <p:cNvPr id="15" name="직사각형 14">
              <a:extLst>
                <a:ext uri="{FF2B5EF4-FFF2-40B4-BE49-F238E27FC236}">
                  <a16:creationId xmlns:a16="http://schemas.microsoft.com/office/drawing/2014/main" id="{3853391B-61E3-4FBF-9C1F-B6D128CADAC0}"/>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7" name="직사각형 16">
            <a:extLst>
              <a:ext uri="{FF2B5EF4-FFF2-40B4-BE49-F238E27FC236}">
                <a16:creationId xmlns:a16="http://schemas.microsoft.com/office/drawing/2014/main" id="{6760155B-29EC-4140-9C61-D272FF50DA1A}"/>
              </a:ext>
            </a:extLst>
          </p:cNvPr>
          <p:cNvSpPr/>
          <p:nvPr/>
        </p:nvSpPr>
        <p:spPr>
          <a:xfrm>
            <a:off x="703263" y="2566988"/>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rPr>
              <a:t> on, off </a:t>
            </a:r>
            <a:r>
              <a:rPr lang="en-US" altLang="ko-KR" sz="1300" dirty="0" err="1">
                <a:solidFill>
                  <a:schemeClr val="tx1">
                    <a:lumMod val="85000"/>
                    <a:lumOff val="15000"/>
                  </a:schemeClr>
                </a:solidFill>
                <a:latin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6" name="그룹 5"/>
          <p:cNvGrpSpPr/>
          <p:nvPr/>
        </p:nvGrpSpPr>
        <p:grpSpPr>
          <a:xfrm>
            <a:off x="703263" y="2965407"/>
            <a:ext cx="6855777" cy="2117133"/>
            <a:chOff x="703263" y="2965407"/>
            <a:chExt cx="6855777" cy="2117133"/>
          </a:xfrm>
        </p:grpSpPr>
        <p:grpSp>
          <p:nvGrpSpPr>
            <p:cNvPr id="5" name="그룹 4"/>
            <p:cNvGrpSpPr/>
            <p:nvPr/>
          </p:nvGrpSpPr>
          <p:grpSpPr>
            <a:xfrm>
              <a:off x="787386" y="3045814"/>
              <a:ext cx="6672897" cy="1935403"/>
              <a:chOff x="703263" y="2932694"/>
              <a:chExt cx="6672897" cy="1935403"/>
            </a:xfrm>
          </p:grpSpPr>
          <p:grpSp>
            <p:nvGrpSpPr>
              <p:cNvPr id="3" name="그룹 2">
                <a:extLst>
                  <a:ext uri="{FF2B5EF4-FFF2-40B4-BE49-F238E27FC236}">
                    <a16:creationId xmlns:a16="http://schemas.microsoft.com/office/drawing/2014/main" id="{C1358241-D9CE-4359-A689-F3C446B870ED}"/>
                  </a:ext>
                </a:extLst>
              </p:cNvPr>
              <p:cNvGrpSpPr/>
              <p:nvPr/>
            </p:nvGrpSpPr>
            <p:grpSpPr>
              <a:xfrm>
                <a:off x="703263" y="3254173"/>
                <a:ext cx="942385" cy="1352487"/>
                <a:chOff x="1392366" y="3499834"/>
                <a:chExt cx="1116538" cy="1522146"/>
              </a:xfrm>
            </p:grpSpPr>
            <p:grpSp>
              <p:nvGrpSpPr>
                <p:cNvPr id="2" name="그룹 1">
                  <a:extLst>
                    <a:ext uri="{FF2B5EF4-FFF2-40B4-BE49-F238E27FC236}">
                      <a16:creationId xmlns:a16="http://schemas.microsoft.com/office/drawing/2014/main" id="{8217B380-A388-41CC-913F-50E19B63A870}"/>
                    </a:ext>
                  </a:extLst>
                </p:cNvPr>
                <p:cNvGrpSpPr/>
                <p:nvPr/>
              </p:nvGrpSpPr>
              <p:grpSpPr>
                <a:xfrm>
                  <a:off x="1392366" y="3499834"/>
                  <a:ext cx="1116538" cy="983337"/>
                  <a:chOff x="1392366" y="3499834"/>
                  <a:chExt cx="1116538" cy="983337"/>
                </a:xfrm>
              </p:grpSpPr>
              <p:sp>
                <p:nvSpPr>
                  <p:cNvPr id="14" name="직사각형 13">
                    <a:extLst>
                      <a:ext uri="{FF2B5EF4-FFF2-40B4-BE49-F238E27FC236}">
                        <a16:creationId xmlns:a16="http://schemas.microsoft.com/office/drawing/2014/main" id="{2A4ED134-31C4-40FC-AFD9-8C0C4D43B5E6}"/>
                      </a:ext>
                    </a:extLst>
                  </p:cNvPr>
                  <p:cNvSpPr/>
                  <p:nvPr/>
                </p:nvSpPr>
                <p:spPr>
                  <a:xfrm>
                    <a:off x="1392366" y="3499834"/>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a:solidFill>
                          <a:schemeClr val="bg1"/>
                        </a:solidFill>
                        <a:latin typeface="SamsungOne-700" panose="020B0803030303020204" pitchFamily="34" charset="0"/>
                        <a:ea typeface="맑은 고딕"/>
                      </a:rPr>
                      <a:t>LED on</a:t>
                    </a:r>
                    <a:endParaRPr lang="ko-KR" altLang="en-US" sz="1200" dirty="0">
                      <a:solidFill>
                        <a:schemeClr val="bg1"/>
                      </a:solidFill>
                      <a:latin typeface="SamsungOne-700" panose="020B0803030303020204" pitchFamily="34" charset="0"/>
                      <a:ea typeface="맑은 고딕"/>
                    </a:endParaRPr>
                  </a:p>
                </p:txBody>
              </p:sp>
              <p:sp>
                <p:nvSpPr>
                  <p:cNvPr id="16" name="직사각형 15">
                    <a:extLst>
                      <a:ext uri="{FF2B5EF4-FFF2-40B4-BE49-F238E27FC236}">
                        <a16:creationId xmlns:a16="http://schemas.microsoft.com/office/drawing/2014/main" id="{555C2DAB-AA54-4754-A7B9-6D28D55A3D23}"/>
                      </a:ext>
                    </a:extLst>
                  </p:cNvPr>
                  <p:cNvSpPr/>
                  <p:nvPr/>
                </p:nvSpPr>
                <p:spPr>
                  <a:xfrm>
                    <a:off x="1392366" y="3757442"/>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a:solidFill>
                          <a:schemeClr val="bg1"/>
                        </a:solidFill>
                        <a:latin typeface="SamsungOne-700" panose="020B0803030303020204" pitchFamily="34" charset="0"/>
                        <a:ea typeface="맑은 고딕"/>
                      </a:rPr>
                      <a:t>LED off</a:t>
                    </a:r>
                    <a:endParaRPr lang="ko-KR" altLang="en-US" sz="1200" dirty="0">
                      <a:solidFill>
                        <a:schemeClr val="bg1"/>
                      </a:solidFill>
                      <a:latin typeface="SamsungOne-700" panose="020B0803030303020204" pitchFamily="34" charset="0"/>
                      <a:ea typeface="맑은 고딕"/>
                    </a:endParaRPr>
                  </a:p>
                </p:txBody>
              </p:sp>
              <p:sp>
                <p:nvSpPr>
                  <p:cNvPr id="18" name="직사각형 17">
                    <a:extLst>
                      <a:ext uri="{FF2B5EF4-FFF2-40B4-BE49-F238E27FC236}">
                        <a16:creationId xmlns:a16="http://schemas.microsoft.com/office/drawing/2014/main" id="{E7851179-346F-4362-9477-38895C8C5E0B}"/>
                      </a:ext>
                    </a:extLst>
                  </p:cNvPr>
                  <p:cNvSpPr/>
                  <p:nvPr/>
                </p:nvSpPr>
                <p:spPr>
                  <a:xfrm>
                    <a:off x="1392366" y="4272658"/>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a:solidFill>
                          <a:schemeClr val="bg1"/>
                        </a:solidFill>
                        <a:latin typeface="SamsungOne-700" panose="020B0803030303020204" pitchFamily="34" charset="0"/>
                        <a:ea typeface="맑은 고딕"/>
                      </a:rPr>
                      <a:t>LED off</a:t>
                    </a:r>
                    <a:endParaRPr lang="ko-KR" altLang="en-US" sz="1200" dirty="0">
                      <a:solidFill>
                        <a:schemeClr val="bg1"/>
                      </a:solidFill>
                      <a:latin typeface="SamsungOne-700" panose="020B0803030303020204" pitchFamily="34" charset="0"/>
                      <a:ea typeface="맑은 고딕"/>
                    </a:endParaRPr>
                  </a:p>
                </p:txBody>
              </p:sp>
              <p:sp>
                <p:nvSpPr>
                  <p:cNvPr id="20" name="직사각형 19">
                    <a:extLst>
                      <a:ext uri="{FF2B5EF4-FFF2-40B4-BE49-F238E27FC236}">
                        <a16:creationId xmlns:a16="http://schemas.microsoft.com/office/drawing/2014/main" id="{0CCF23A3-7C43-46F2-804A-A748F062FE34}"/>
                      </a:ext>
                    </a:extLst>
                  </p:cNvPr>
                  <p:cNvSpPr/>
                  <p:nvPr/>
                </p:nvSpPr>
                <p:spPr>
                  <a:xfrm>
                    <a:off x="1392366" y="4015050"/>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a:solidFill>
                          <a:schemeClr val="bg1"/>
                        </a:solidFill>
                        <a:latin typeface="SamsungOne-700" panose="020B0803030303020204" pitchFamily="34" charset="0"/>
                        <a:ea typeface="맑은 고딕"/>
                      </a:rPr>
                      <a:t>LED on</a:t>
                    </a:r>
                    <a:endParaRPr lang="ko-KR" altLang="en-US" sz="1200" dirty="0">
                      <a:solidFill>
                        <a:schemeClr val="bg1"/>
                      </a:solidFill>
                      <a:latin typeface="SamsungOne-700" panose="020B0803030303020204" pitchFamily="34" charset="0"/>
                      <a:ea typeface="맑은 고딕"/>
                    </a:endParaRPr>
                  </a:p>
                </p:txBody>
              </p:sp>
            </p:grpSp>
            <p:sp>
              <p:nvSpPr>
                <p:cNvPr id="21" name="직사각형 20">
                  <a:extLst>
                    <a:ext uri="{FF2B5EF4-FFF2-40B4-BE49-F238E27FC236}">
                      <a16:creationId xmlns:a16="http://schemas.microsoft.com/office/drawing/2014/main" id="{0397B86C-D66A-4CBB-9853-7C37FFF7680A}"/>
                    </a:ext>
                  </a:extLst>
                </p:cNvPr>
                <p:cNvSpPr/>
                <p:nvPr/>
              </p:nvSpPr>
              <p:spPr>
                <a:xfrm>
                  <a:off x="1392366" y="4811467"/>
                  <a:ext cx="1116538" cy="2105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a:solidFill>
                        <a:schemeClr val="bg1"/>
                      </a:solidFill>
                      <a:latin typeface="SamsungOne-700" panose="020B0803030303020204" pitchFamily="34" charset="0"/>
                      <a:ea typeface="맑은 고딕"/>
                    </a:rPr>
                    <a:t>message</a:t>
                  </a:r>
                  <a:endParaRPr lang="ko-KR" altLang="en-US" sz="1200" dirty="0">
                    <a:solidFill>
                      <a:schemeClr val="bg1"/>
                    </a:solidFill>
                    <a:latin typeface="SamsungOne-700" panose="020B0803030303020204" pitchFamily="34" charset="0"/>
                    <a:ea typeface="맑은 고딕"/>
                  </a:endParaRPr>
                </a:p>
              </p:txBody>
            </p:sp>
          </p:grpSp>
          <p:grpSp>
            <p:nvGrpSpPr>
              <p:cNvPr id="23" name="그룹 22">
                <a:extLst>
                  <a:ext uri="{FF2B5EF4-FFF2-40B4-BE49-F238E27FC236}">
                    <a16:creationId xmlns:a16="http://schemas.microsoft.com/office/drawing/2014/main" id="{BD2B3AA2-754D-4B92-96BB-51BA69CA740D}"/>
                  </a:ext>
                </a:extLst>
              </p:cNvPr>
              <p:cNvGrpSpPr/>
              <p:nvPr/>
            </p:nvGrpSpPr>
            <p:grpSpPr>
              <a:xfrm>
                <a:off x="1725676" y="2932694"/>
                <a:ext cx="5650484" cy="1935403"/>
                <a:chOff x="2549641" y="3864035"/>
                <a:chExt cx="7258050" cy="2486025"/>
              </a:xfrm>
            </p:grpSpPr>
            <p:pic>
              <p:nvPicPr>
                <p:cNvPr id="24" name="그림 23">
                  <a:extLst>
                    <a:ext uri="{FF2B5EF4-FFF2-40B4-BE49-F238E27FC236}">
                      <a16:creationId xmlns:a16="http://schemas.microsoft.com/office/drawing/2014/main" id="{B3434235-63FD-44AB-B876-B40B0A0ADC1E}"/>
                    </a:ext>
                  </a:extLst>
                </p:cNvPr>
                <p:cNvPicPr>
                  <a:picLocks noChangeAspect="1"/>
                </p:cNvPicPr>
                <p:nvPr/>
              </p:nvPicPr>
              <p:blipFill>
                <a:blip r:embed="rId4"/>
                <a:stretch>
                  <a:fillRect/>
                </a:stretch>
              </p:blipFill>
              <p:spPr>
                <a:xfrm>
                  <a:off x="2549641" y="3864035"/>
                  <a:ext cx="7258050" cy="2486025"/>
                </a:xfrm>
                <a:prstGeom prst="rect">
                  <a:avLst/>
                </a:prstGeom>
              </p:spPr>
            </p:pic>
            <p:pic>
              <p:nvPicPr>
                <p:cNvPr id="25" name="그림 24">
                  <a:extLst>
                    <a:ext uri="{FF2B5EF4-FFF2-40B4-BE49-F238E27FC236}">
                      <a16:creationId xmlns:a16="http://schemas.microsoft.com/office/drawing/2014/main" id="{48FD5EBB-7D5E-418E-BF69-EE0114E7574D}"/>
                    </a:ext>
                  </a:extLst>
                </p:cNvPr>
                <p:cNvPicPr>
                  <a:picLocks noChangeAspect="1"/>
                </p:cNvPicPr>
                <p:nvPr/>
              </p:nvPicPr>
              <p:blipFill>
                <a:blip r:embed="rId5"/>
                <a:stretch>
                  <a:fillRect/>
                </a:stretch>
              </p:blipFill>
              <p:spPr>
                <a:xfrm>
                  <a:off x="8198557" y="3920354"/>
                  <a:ext cx="1040694" cy="291394"/>
                </a:xfrm>
                <a:prstGeom prst="rect">
                  <a:avLst/>
                </a:prstGeom>
              </p:spPr>
            </p:pic>
          </p:grpSp>
        </p:grpSp>
        <p:sp>
          <p:nvSpPr>
            <p:cNvPr id="26" name="직사각형 25">
              <a:extLst>
                <a:ext uri="{FF2B5EF4-FFF2-40B4-BE49-F238E27FC236}">
                  <a16:creationId xmlns:a16="http://schemas.microsoft.com/office/drawing/2014/main" id="{723E5BA7-EEF6-4D4A-8E82-B13686975CCF}"/>
                </a:ext>
              </a:extLst>
            </p:cNvPr>
            <p:cNvSpPr/>
            <p:nvPr/>
          </p:nvSpPr>
          <p:spPr>
            <a:xfrm>
              <a:off x="703263" y="2965407"/>
              <a:ext cx="6855777" cy="21171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196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D92B8694-E750-4B9F-BB8B-578F16F9C71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Điều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khiển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LED</a:t>
            </a:r>
          </a:p>
        </p:txBody>
      </p:sp>
      <p:sp>
        <p:nvSpPr>
          <p:cNvPr id="26" name="직사각형 25">
            <a:extLst>
              <a:ext uri="{FF2B5EF4-FFF2-40B4-BE49-F238E27FC236}">
                <a16:creationId xmlns:a16="http://schemas.microsoft.com/office/drawing/2014/main" id="{063A8FFA-1C18-4748-839E-7A713D2AB0C8}"/>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LED</a:t>
            </a:r>
          </a:p>
        </p:txBody>
      </p:sp>
      <p:sp>
        <p:nvSpPr>
          <p:cNvPr id="31" name="직사각형 30">
            <a:extLst>
              <a:ext uri="{FF2B5EF4-FFF2-40B4-BE49-F238E27FC236}">
                <a16:creationId xmlns:a16="http://schemas.microsoft.com/office/drawing/2014/main" id="{9DB844EF-2B29-4230-A2F3-B6B1D5C239E2}"/>
              </a:ext>
            </a:extLst>
          </p:cNvPr>
          <p:cNvSpPr/>
          <p:nvPr/>
        </p:nvSpPr>
        <p:spPr>
          <a:xfrm>
            <a:off x="3813943" y="2098673"/>
            <a:ext cx="5385620" cy="3371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5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6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13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breadboard</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breadboard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p>
          <a:p>
            <a:pPr marL="355600" lvl="1" indent="-179388">
              <a:spcAft>
                <a:spcPts val="800"/>
              </a:spcAft>
              <a:buClr>
                <a:srgbClr val="193EB0"/>
              </a:buClr>
              <a:buFont typeface="Arial" panose="020B0604020202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32" name="직사각형 31">
            <a:extLst>
              <a:ext uri="{FF2B5EF4-FFF2-40B4-BE49-F238E27FC236}">
                <a16:creationId xmlns:a16="http://schemas.microsoft.com/office/drawing/2014/main" id="{DE87D519-A3BC-4554-BB85-C1483E966E17}"/>
              </a:ext>
            </a:extLst>
          </p:cNvPr>
          <p:cNvSpPr/>
          <p:nvPr/>
        </p:nvSpPr>
        <p:spPr>
          <a:xfrm>
            <a:off x="558799" y="2165351"/>
            <a:ext cx="3098801" cy="3869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32">
            <a:extLst>
              <a:ext uri="{FF2B5EF4-FFF2-40B4-BE49-F238E27FC236}">
                <a16:creationId xmlns:a16="http://schemas.microsoft.com/office/drawing/2014/main" id="{B5B692A0-C23E-4C3C-816D-035BE9EF6D76}"/>
              </a:ext>
            </a:extLst>
          </p:cNvPr>
          <p:cNvPicPr>
            <a:picLocks noChangeAspect="1"/>
          </p:cNvPicPr>
          <p:nvPr/>
        </p:nvPicPr>
        <p:blipFill>
          <a:blip r:embed="rId4"/>
          <a:stretch>
            <a:fillRect/>
          </a:stretch>
        </p:blipFill>
        <p:spPr>
          <a:xfrm>
            <a:off x="712991" y="2253405"/>
            <a:ext cx="2790416" cy="3681391"/>
          </a:xfrm>
          <a:prstGeom prst="rect">
            <a:avLst/>
          </a:prstGeom>
        </p:spPr>
      </p:pic>
    </p:spTree>
    <p:extLst>
      <p:ext uri="{BB962C8B-B14F-4D97-AF65-F5344CB8AC3E}">
        <p14:creationId xmlns:p14="http://schemas.microsoft.com/office/powerpoint/2010/main" val="30237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9" name="직사각형 8">
            <a:extLst>
              <a:ext uri="{FF2B5EF4-FFF2-40B4-BE49-F238E27FC236}">
                <a16:creationId xmlns:a16="http://schemas.microsoft.com/office/drawing/2014/main" id="{80A4F71A-B118-4C4D-82AA-5A4D031D47FC}"/>
              </a:ext>
            </a:extLst>
          </p:cNvPr>
          <p:cNvSpPr/>
          <p:nvPr/>
        </p:nvSpPr>
        <p:spPr>
          <a:xfrm>
            <a:off x="580388" y="14446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Python (led4.py)</a:t>
            </a:r>
          </a:p>
        </p:txBody>
      </p:sp>
      <p:sp>
        <p:nvSpPr>
          <p:cNvPr id="10" name="직사각형 9">
            <a:extLst>
              <a:ext uri="{FF2B5EF4-FFF2-40B4-BE49-F238E27FC236}">
                <a16:creationId xmlns:a16="http://schemas.microsoft.com/office/drawing/2014/main" id="{A0D5BD43-C05E-4C58-96B0-FFE54A597EEF}"/>
              </a:ext>
            </a:extLst>
          </p:cNvPr>
          <p:cNvSpPr/>
          <p:nvPr/>
        </p:nvSpPr>
        <p:spPr>
          <a:xfrm>
            <a:off x="4734765" y="1728440"/>
            <a:ext cx="4733236" cy="2453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gpiozero</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2: </a:t>
            </a:r>
            <a:r>
              <a:rPr lang="en-US" altLang="ko-KR" sz="1300" dirty="0" err="1">
                <a:solidFill>
                  <a:schemeClr val="tx1">
                    <a:lumMod val="85000"/>
                    <a:lumOff val="15000"/>
                  </a:schemeClr>
                </a:solidFill>
                <a:latin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rPr>
              <a:t> sleep </a:t>
            </a:r>
            <a:r>
              <a:rPr lang="en-US" altLang="ko-KR" sz="1300" dirty="0" err="1">
                <a:solidFill>
                  <a:schemeClr val="tx1">
                    <a:lumMod val="85000"/>
                    <a:lumOff val="15000"/>
                  </a:schemeClr>
                </a:solidFill>
                <a:latin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time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chờ</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4-7: </a:t>
            </a:r>
            <a:r>
              <a:rPr lang="en-US" altLang="ko-KR" sz="1300" dirty="0" err="1">
                <a:solidFill>
                  <a:schemeClr val="tx1">
                    <a:lumMod val="85000"/>
                    <a:lumOff val="15000"/>
                  </a:schemeClr>
                </a:solidFill>
                <a:latin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rPr>
              <a:t> GPIO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mỗi</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dưới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tượng</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điển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11-13: </a:t>
            </a:r>
            <a:r>
              <a:rPr lang="vi-VN" altLang="ko-KR" sz="1300" dirty="0">
                <a:solidFill>
                  <a:schemeClr val="tx1">
                    <a:lumMod val="85000"/>
                    <a:lumOff val="15000"/>
                  </a:schemeClr>
                </a:solidFill>
                <a:latin typeface="SamsungOne-400" panose="020B0503030303020204" pitchFamily="34" charset="0"/>
              </a:rPr>
              <a:t>Phương thức blink sẽ bật đèn LED trong 1 giây và sau đó tắt trong 1 giây. Nó chạy tuần tự cho từng LED. Chu kỳ chờ được đặt thành 2 giây để đèn LED tiếp theo đợi cho đến khi chu kỳ của đèn LED trước đó kết thúc hoàn toàn</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6" name="그룹 5"/>
          <p:cNvGrpSpPr/>
          <p:nvPr/>
        </p:nvGrpSpPr>
        <p:grpSpPr>
          <a:xfrm>
            <a:off x="580388" y="4669299"/>
            <a:ext cx="8619175" cy="1599979"/>
            <a:chOff x="580388" y="4562619"/>
            <a:chExt cx="8619175" cy="1599979"/>
          </a:xfrm>
        </p:grpSpPr>
        <p:pic>
          <p:nvPicPr>
            <p:cNvPr id="21" name="그림 20">
              <a:extLst>
                <a:ext uri="{FF2B5EF4-FFF2-40B4-BE49-F238E27FC236}">
                  <a16:creationId xmlns:a16="http://schemas.microsoft.com/office/drawing/2014/main" id="{460E2D2F-5B90-42C9-8168-3F7FADC79440}"/>
                </a:ext>
              </a:extLst>
            </p:cNvPr>
            <p:cNvPicPr>
              <a:picLocks noChangeAspect="1"/>
            </p:cNvPicPr>
            <p:nvPr/>
          </p:nvPicPr>
          <p:blipFill>
            <a:blip r:embed="rId4"/>
            <a:stretch>
              <a:fillRect/>
            </a:stretch>
          </p:blipFill>
          <p:spPr>
            <a:xfrm>
              <a:off x="703263" y="5518493"/>
              <a:ext cx="4417377" cy="218215"/>
            </a:xfrm>
            <a:prstGeom prst="rect">
              <a:avLst/>
            </a:prstGeom>
          </p:spPr>
        </p:pic>
        <p:sp>
          <p:nvSpPr>
            <p:cNvPr id="14" name="직사각형 13">
              <a:extLst>
                <a:ext uri="{FF2B5EF4-FFF2-40B4-BE49-F238E27FC236}">
                  <a16:creationId xmlns:a16="http://schemas.microsoft.com/office/drawing/2014/main" id="{9850CB32-8F3F-4BDC-AB93-63A069423D7F}"/>
                </a:ext>
              </a:extLst>
            </p:cNvPr>
            <p:cNvSpPr/>
            <p:nvPr/>
          </p:nvSpPr>
          <p:spPr>
            <a:xfrm>
              <a:off x="580388" y="456261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led4.py</a:t>
              </a:r>
            </a:p>
          </p:txBody>
        </p:sp>
        <p:sp>
          <p:nvSpPr>
            <p:cNvPr id="15" name="직사각형 14">
              <a:extLst>
                <a:ext uri="{FF2B5EF4-FFF2-40B4-BE49-F238E27FC236}">
                  <a16:creationId xmlns:a16="http://schemas.microsoft.com/office/drawing/2014/main" id="{DCD49252-33BB-4F8B-BDD4-B56E7ECFA378}"/>
                </a:ext>
              </a:extLst>
            </p:cNvPr>
            <p:cNvSpPr/>
            <p:nvPr/>
          </p:nvSpPr>
          <p:spPr>
            <a:xfrm>
              <a:off x="703263" y="4792955"/>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led4.py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a:t>
              </a:r>
              <a:endParaRPr lang="ko-KR" altLang="en-US" sz="1300" dirty="0">
                <a:solidFill>
                  <a:schemeClr val="tx1">
                    <a:lumMod val="85000"/>
                    <a:lumOff val="15000"/>
                  </a:schemeClr>
                </a:solidFill>
                <a:latin typeface="SamsungOne-400" panose="020B0503030303020204" pitchFamily="34" charset="0"/>
              </a:endParaRPr>
            </a:p>
          </p:txBody>
        </p:sp>
        <p:grpSp>
          <p:nvGrpSpPr>
            <p:cNvPr id="16" name="그룹 15">
              <a:extLst>
                <a:ext uri="{FF2B5EF4-FFF2-40B4-BE49-F238E27FC236}">
                  <a16:creationId xmlns:a16="http://schemas.microsoft.com/office/drawing/2014/main" id="{86BAB5A7-2BB5-4E4A-90C4-DE752E67B228}"/>
                </a:ext>
              </a:extLst>
            </p:cNvPr>
            <p:cNvGrpSpPr/>
            <p:nvPr/>
          </p:nvGrpSpPr>
          <p:grpSpPr>
            <a:xfrm>
              <a:off x="703263" y="5161031"/>
              <a:ext cx="3527670" cy="276999"/>
              <a:chOff x="3716526" y="2460828"/>
              <a:chExt cx="3527670" cy="276999"/>
            </a:xfrm>
          </p:grpSpPr>
          <p:sp>
            <p:nvSpPr>
              <p:cNvPr id="17" name="TextBox 16">
                <a:extLst>
                  <a:ext uri="{FF2B5EF4-FFF2-40B4-BE49-F238E27FC236}">
                    <a16:creationId xmlns:a16="http://schemas.microsoft.com/office/drawing/2014/main" id="{048B2119-CF46-4A71-971A-943DFBB55461}"/>
                  </a:ext>
                </a:extLst>
              </p:cNvPr>
              <p:cNvSpPr txBox="1"/>
              <p:nvPr/>
            </p:nvSpPr>
            <p:spPr>
              <a:xfrm>
                <a:off x="3800649" y="2460828"/>
                <a:ext cx="3443547"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led4.py</a:t>
                </a:r>
              </a:p>
            </p:txBody>
          </p:sp>
          <p:sp>
            <p:nvSpPr>
              <p:cNvPr id="18" name="직사각형 17">
                <a:extLst>
                  <a:ext uri="{FF2B5EF4-FFF2-40B4-BE49-F238E27FC236}">
                    <a16:creationId xmlns:a16="http://schemas.microsoft.com/office/drawing/2014/main" id="{09E5F945-DF2B-4B50-A003-4C32E26E31EE}"/>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0" name="직사각형 19">
              <a:extLst>
                <a:ext uri="{FF2B5EF4-FFF2-40B4-BE49-F238E27FC236}">
                  <a16:creationId xmlns:a16="http://schemas.microsoft.com/office/drawing/2014/main" id="{A7062622-1915-48EC-9E31-377F36E9B88F}"/>
                </a:ext>
              </a:extLst>
            </p:cNvPr>
            <p:cNvSpPr/>
            <p:nvPr/>
          </p:nvSpPr>
          <p:spPr>
            <a:xfrm>
              <a:off x="703263" y="581717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sát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nháy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on_time</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off_time</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sleep.</a:t>
              </a:r>
              <a:endParaRPr lang="ko-KR" altLang="en-US" sz="1300" dirty="0">
                <a:solidFill>
                  <a:schemeClr val="tx1">
                    <a:lumMod val="85000"/>
                    <a:lumOff val="15000"/>
                  </a:schemeClr>
                </a:solidFill>
                <a:latin typeface="SamsungOne-400" panose="020B0503030303020204" pitchFamily="34" charset="0"/>
              </a:endParaRPr>
            </a:p>
          </p:txBody>
        </p:sp>
      </p:grpSp>
      <p:grpSp>
        <p:nvGrpSpPr>
          <p:cNvPr id="3" name="그룹 2"/>
          <p:cNvGrpSpPr/>
          <p:nvPr/>
        </p:nvGrpSpPr>
        <p:grpSpPr>
          <a:xfrm>
            <a:off x="580238" y="1721697"/>
            <a:ext cx="4022242" cy="2796964"/>
            <a:chOff x="580238" y="1797897"/>
            <a:chExt cx="4022242" cy="2796964"/>
          </a:xfrm>
        </p:grpSpPr>
        <p:pic>
          <p:nvPicPr>
            <p:cNvPr id="4" name="그림 3">
              <a:extLst>
                <a:ext uri="{FF2B5EF4-FFF2-40B4-BE49-F238E27FC236}">
                  <a16:creationId xmlns:a16="http://schemas.microsoft.com/office/drawing/2014/main" id="{D3B98E85-343E-41C2-AB1B-7728405DC2B8}"/>
                </a:ext>
              </a:extLst>
            </p:cNvPr>
            <p:cNvPicPr>
              <a:picLocks noChangeAspect="1"/>
            </p:cNvPicPr>
            <p:nvPr/>
          </p:nvPicPr>
          <p:blipFill rotWithShape="1">
            <a:blip r:embed="rId5"/>
            <a:srcRect l="218" t="5703" r="29993" b="64302"/>
            <a:stretch/>
          </p:blipFill>
          <p:spPr>
            <a:xfrm>
              <a:off x="641199" y="1866078"/>
              <a:ext cx="3892702" cy="2657202"/>
            </a:xfrm>
            <a:prstGeom prst="rect">
              <a:avLst/>
            </a:prstGeom>
          </p:spPr>
        </p:pic>
        <p:sp>
          <p:nvSpPr>
            <p:cNvPr id="22" name="직사각형 21">
              <a:extLst>
                <a:ext uri="{FF2B5EF4-FFF2-40B4-BE49-F238E27FC236}">
                  <a16:creationId xmlns:a16="http://schemas.microsoft.com/office/drawing/2014/main" id="{723E5BA7-EEF6-4D4A-8E82-B13686975CCF}"/>
                </a:ext>
              </a:extLst>
            </p:cNvPr>
            <p:cNvSpPr/>
            <p:nvPr/>
          </p:nvSpPr>
          <p:spPr>
            <a:xfrm>
              <a:off x="580238" y="1797897"/>
              <a:ext cx="4022242" cy="279696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1996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726756"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mức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hoạt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CPU</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Điều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khiển</a:t>
            </a:r>
            <a:r>
              <a:rPr lang="en-US" altLang="ko-KR" dirty="0">
                <a:solidFill>
                  <a:srgbClr val="A6A6A6"/>
                </a:solidFill>
                <a:latin typeface="SamsungOne-400" panose="020B0503030303020204" pitchFamily="34" charset="0"/>
                <a:ea typeface="SamsungOne-400" panose="020B0503030303020204" pitchFamily="34" charset="0"/>
              </a:rPr>
              <a:t> LED</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Giám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sát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Raspberry Pi</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File Text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Python</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200348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psutil</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Thư</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psutil</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2083781"/>
            <a:ext cx="8496300"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rPr>
              <a:t> (python system and process utilities) </a:t>
            </a:r>
            <a:r>
              <a:rPr lang="en-US" altLang="ko-KR" sz="1300" dirty="0" err="1">
                <a:solidFill>
                  <a:schemeClr val="tx1">
                    <a:lumMod val="85000"/>
                    <a:lumOff val="15000"/>
                  </a:schemeClr>
                </a:solidFill>
                <a:latin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rPr>
              <a:t> </a:t>
            </a:r>
            <a:r>
              <a:rPr lang="vi-VN" altLang="ko-KR" sz="1300" b="1" dirty="0">
                <a:solidFill>
                  <a:srgbClr val="34339A"/>
                </a:solidFill>
                <a:latin typeface="SamsungOne-400" panose="020B0503030303020204" pitchFamily="34" charset="0"/>
                <a:ea typeface="SamsungOne-400" panose="020B0503030303020204" pitchFamily="34" charset="0"/>
              </a:rPr>
              <a:t>một thư viện đa nền tảng để truy xuất thông tin về các tiến trình đang chạy và sử dụng hệ thống</a:t>
            </a:r>
            <a:r>
              <a:rPr lang="en-US" altLang="ko-KR" sz="1300" dirty="0">
                <a:solidFill>
                  <a:srgbClr val="34339A"/>
                </a:solidFill>
                <a:latin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rPr>
              <a:t>(CPU, </a:t>
            </a: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nhớ</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ổ</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Python.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yếu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dùng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g</a:t>
            </a:r>
            <a:r>
              <a:rPr lang="vi-VN" altLang="ko-KR" sz="1300" dirty="0">
                <a:solidFill>
                  <a:schemeClr val="tx1">
                    <a:lumMod val="85000"/>
                    <a:lumOff val="15000"/>
                  </a:schemeClr>
                </a:solidFill>
                <a:latin typeface="SamsungOne-400" panose="020B0503030303020204" pitchFamily="34" charset="0"/>
              </a:rPr>
              <a:t>iám sát hệ thống, lập hồ sơ, giới hạn tài nguyên của mỗi tiến trình và quản lý các tiến trình đang chạy.</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4"/>
              </a:rPr>
              <a:t>https://psutil.readthedocs.io/en/latest/#system-related-functions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0605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Các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hàm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hệ</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thống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trong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psutil</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CPU</a:t>
            </a: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2083781"/>
            <a:ext cx="8736572" cy="225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cpu_percent</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về một giá trị số nguyên thể hiện việc sử dụng CPU của toàn hệ thống hiện tại dưới dạng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ngắn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“interval”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cpu_count</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về giá trị cho biết số lượng “logical CPUs” có trong hệ thống (giống như os.cpu_count trong Python 3.4) hoặc None nếu không xác định 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“logical CPUs”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giá trị được tính bằng số lỗi (core) CPU vật lý nhân với số luồng có thể chạy trên mỗi lõi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còn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gọi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Hyper Threading).</a:t>
            </a:r>
          </a:p>
        </p:txBody>
      </p:sp>
    </p:spTree>
    <p:extLst>
      <p:ext uri="{BB962C8B-B14F-4D97-AF65-F5344CB8AC3E}">
        <p14:creationId xmlns:p14="http://schemas.microsoft.com/office/powerpoint/2010/main" val="403810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CPU</a:t>
            </a: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173626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psutil_cpu.py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CPU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CB45F625-A82D-4CF7-B52C-F69FE2FA534F}"/>
              </a:ext>
            </a:extLst>
          </p:cNvPr>
          <p:cNvSpPr txBox="1"/>
          <p:nvPr/>
        </p:nvSpPr>
        <p:spPr>
          <a:xfrm>
            <a:off x="4846320" y="2081696"/>
            <a:ext cx="4621680" cy="1297791"/>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CPU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cpu_percent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lõi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CPU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cpu_count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703263" y="3421978"/>
            <a:ext cx="8496300" cy="1318175"/>
            <a:chOff x="703263" y="3636085"/>
            <a:chExt cx="8496300" cy="1318175"/>
          </a:xfrm>
        </p:grpSpPr>
        <p:sp>
          <p:nvSpPr>
            <p:cNvPr id="11" name="직사각형 10">
              <a:extLst>
                <a:ext uri="{FF2B5EF4-FFF2-40B4-BE49-F238E27FC236}">
                  <a16:creationId xmlns:a16="http://schemas.microsoft.com/office/drawing/2014/main" id="{0174A422-7921-459F-8321-D37ADEA0642C}"/>
                </a:ext>
              </a:extLst>
            </p:cNvPr>
            <p:cNvSpPr/>
            <p:nvPr/>
          </p:nvSpPr>
          <p:spPr>
            <a:xfrm>
              <a:off x="703263" y="3636085"/>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psutil_cpu.py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2" name="그룹 11">
              <a:extLst>
                <a:ext uri="{FF2B5EF4-FFF2-40B4-BE49-F238E27FC236}">
                  <a16:creationId xmlns:a16="http://schemas.microsoft.com/office/drawing/2014/main" id="{6CBFE89D-9E9B-43BB-98FF-A85C3A64357E}"/>
                </a:ext>
              </a:extLst>
            </p:cNvPr>
            <p:cNvGrpSpPr/>
            <p:nvPr/>
          </p:nvGrpSpPr>
          <p:grpSpPr>
            <a:xfrm>
              <a:off x="703263" y="4051985"/>
              <a:ext cx="3960812" cy="276999"/>
              <a:chOff x="3716526" y="2460828"/>
              <a:chExt cx="3960812" cy="276999"/>
            </a:xfrm>
          </p:grpSpPr>
          <p:sp>
            <p:nvSpPr>
              <p:cNvPr id="13" name="TextBox 12">
                <a:extLst>
                  <a:ext uri="{FF2B5EF4-FFF2-40B4-BE49-F238E27FC236}">
                    <a16:creationId xmlns:a16="http://schemas.microsoft.com/office/drawing/2014/main" id="{31A96457-0B57-44B4-9A55-86BFA10776A9}"/>
                  </a:ext>
                </a:extLst>
              </p:cNvPr>
              <p:cNvSpPr txBox="1"/>
              <p:nvPr/>
            </p:nvSpPr>
            <p:spPr>
              <a:xfrm>
                <a:off x="3800649" y="2460828"/>
                <a:ext cx="3876689" cy="276999"/>
              </a:xfrm>
              <a:prstGeom prst="rect">
                <a:avLst/>
              </a:prstGeom>
              <a:solidFill>
                <a:schemeClr val="tx1"/>
              </a:solidFill>
            </p:spPr>
            <p:txBody>
              <a:bodyPr wrap="square" rtlCol="0">
                <a:spAutoFit/>
              </a:bodyPr>
              <a:lstStyle/>
              <a:p>
                <a:r>
                  <a:rPr lang="en-US" altLang="ko-KR" sz="1200" dirty="0">
                    <a:solidFill>
                      <a:schemeClr val="bg1"/>
                    </a:solidFill>
                    <a:latin typeface="SamsungOne 300C" panose="020B0306030303020204" pitchFamily="34" charset="0"/>
                    <a:ea typeface="SamsungOne 300C" panose="020B0306030303020204" pitchFamily="34" charset="0"/>
                  </a:rPr>
                  <a:t>$ python3 psutil_cpu.py</a:t>
                </a:r>
              </a:p>
            </p:txBody>
          </p:sp>
          <p:sp>
            <p:nvSpPr>
              <p:cNvPr id="14" name="직사각형 13">
                <a:extLst>
                  <a:ext uri="{FF2B5EF4-FFF2-40B4-BE49-F238E27FC236}">
                    <a16:creationId xmlns:a16="http://schemas.microsoft.com/office/drawing/2014/main" id="{00F47D6D-881F-41EB-B532-A0346A23EBB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5" name="그림 14">
              <a:extLst>
                <a:ext uri="{FF2B5EF4-FFF2-40B4-BE49-F238E27FC236}">
                  <a16:creationId xmlns:a16="http://schemas.microsoft.com/office/drawing/2014/main" id="{D64B9489-19AD-4F49-91D6-81493D5F0C67}"/>
                </a:ext>
              </a:extLst>
            </p:cNvPr>
            <p:cNvPicPr>
              <a:picLocks noChangeAspect="1"/>
            </p:cNvPicPr>
            <p:nvPr/>
          </p:nvPicPr>
          <p:blipFill>
            <a:blip r:embed="rId4"/>
            <a:stretch>
              <a:fillRect/>
            </a:stretch>
          </p:blipFill>
          <p:spPr>
            <a:xfrm>
              <a:off x="703263" y="4399457"/>
              <a:ext cx="4821237" cy="554803"/>
            </a:xfrm>
            <a:prstGeom prst="rect">
              <a:avLst/>
            </a:prstGeom>
          </p:spPr>
        </p:pic>
      </p:grpSp>
      <p:grpSp>
        <p:nvGrpSpPr>
          <p:cNvPr id="2" name="그룹 1"/>
          <p:cNvGrpSpPr/>
          <p:nvPr/>
        </p:nvGrpSpPr>
        <p:grpSpPr>
          <a:xfrm>
            <a:off x="703263" y="2124187"/>
            <a:ext cx="4253396" cy="1111084"/>
            <a:chOff x="745324" y="2081697"/>
            <a:chExt cx="4253396" cy="1111084"/>
          </a:xfrm>
        </p:grpSpPr>
        <p:pic>
          <p:nvPicPr>
            <p:cNvPr id="9" name="그림 8">
              <a:extLst>
                <a:ext uri="{FF2B5EF4-FFF2-40B4-BE49-F238E27FC236}">
                  <a16:creationId xmlns:a16="http://schemas.microsoft.com/office/drawing/2014/main" id="{CBE70789-C6F0-4025-8A4F-ED5DB4714254}"/>
                </a:ext>
              </a:extLst>
            </p:cNvPr>
            <p:cNvPicPr>
              <a:picLocks noChangeAspect="1"/>
            </p:cNvPicPr>
            <p:nvPr/>
          </p:nvPicPr>
          <p:blipFill>
            <a:blip r:embed="rId5"/>
            <a:stretch>
              <a:fillRect/>
            </a:stretch>
          </p:blipFill>
          <p:spPr>
            <a:xfrm>
              <a:off x="809944" y="2159801"/>
              <a:ext cx="4116582" cy="956058"/>
            </a:xfrm>
            <a:prstGeom prst="rect">
              <a:avLst/>
            </a:prstGeom>
          </p:spPr>
        </p:pic>
        <p:sp>
          <p:nvSpPr>
            <p:cNvPr id="17" name="직사각형 16">
              <a:extLst>
                <a:ext uri="{FF2B5EF4-FFF2-40B4-BE49-F238E27FC236}">
                  <a16:creationId xmlns:a16="http://schemas.microsoft.com/office/drawing/2014/main" id="{723E5BA7-EEF6-4D4A-8E82-B13686975CCF}"/>
                </a:ext>
              </a:extLst>
            </p:cNvPr>
            <p:cNvSpPr/>
            <p:nvPr/>
          </p:nvSpPr>
          <p:spPr>
            <a:xfrm>
              <a:off x="745324" y="2081697"/>
              <a:ext cx="4253396" cy="11110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89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đĩa</a:t>
            </a:r>
            <a:r>
              <a:rPr lang="en-US" altLang="ko-KR" sz="1400" dirty="0">
                <a:solidFill>
                  <a:schemeClr val="tx1"/>
                </a:solidFill>
                <a:latin typeface="SamsungOne-400" panose="020B0503030303020204" pitchFamily="34" charset="0"/>
                <a:ea typeface="SamsungOne-400" panose="020B0503030303020204" pitchFamily="34" charset="0"/>
              </a:rPr>
              <a:t> (disk)</a:t>
            </a: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1736269"/>
            <a:ext cx="8496300"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disk_partitions</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về tất cả các phân vùng trên ổ đĩa theo danh sách các tuple được định danh bao gồm kiểu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device, mount point,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filesystem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.Chức năng này tương tự như lệnh "df" trên UNIX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disk_usage</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về số liệu thống kê dung lượng ổ đĩa với mỗi phân vùng theo đường dẫn được gọi tới dưới dạng tuple được định danh. Bao gồm tổng dung lượng tính bằng byte, dung lượng đã sử dụng, dung lượng trống và tỷ lệ phần trăm đã sử 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OSError</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đường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893398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9ECD4F1E-56F2-4389-8493-B26C356AB15F}"/>
              </a:ext>
            </a:extLst>
          </p:cNvPr>
          <p:cNvSpPr/>
          <p:nvPr/>
        </p:nvSpPr>
        <p:spPr>
          <a:xfrm>
            <a:off x="1002970" y="3179710"/>
            <a:ext cx="819659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400" b="1" dirty="0">
                <a:solidFill>
                  <a:schemeClr val="tx1"/>
                </a:solidFill>
                <a:latin typeface="iCiel Samsung Sharp Sans Regular" pitchFamily="2" charset="77"/>
                <a:ea typeface="iCiel Samsung Sharp Sans Regular" pitchFamily="2" charset="77"/>
                <a:cs typeface="iCiel Samsung Sharp Sans Regular" pitchFamily="2" charset="77"/>
              </a:rPr>
              <a:t>Raspberry Pi </a:t>
            </a:r>
            <a:r>
              <a:rPr lang="en-US" altLang="ko-KR" sz="4400" b="1" dirty="0" err="1">
                <a:solidFill>
                  <a:schemeClr val="tx1"/>
                </a:solidFill>
                <a:latin typeface="iCiel Samsung Sharp Sans Regular" pitchFamily="2" charset="77"/>
                <a:ea typeface="iCiel Samsung Sharp Sans Regular" pitchFamily="2" charset="77"/>
                <a:cs typeface="iCiel Samsung Sharp Sans Regular" pitchFamily="2" charset="77"/>
              </a:rPr>
              <a:t>với</a:t>
            </a:r>
            <a:r>
              <a:rPr lang="en-US" altLang="ko-KR" sz="4400" b="1" dirty="0">
                <a:solidFill>
                  <a:schemeClr val="tx1"/>
                </a:solidFill>
                <a:latin typeface="iCiel Samsung Sharp Sans Regular" pitchFamily="2" charset="77"/>
                <a:ea typeface="iCiel Samsung Sharp Sans Regular" pitchFamily="2" charset="77"/>
                <a:cs typeface="iCiel Samsung Sharp Sans Regular" pitchFamily="2" charset="77"/>
              </a:rPr>
              <a:t> Python</a:t>
            </a:r>
          </a:p>
        </p:txBody>
      </p:sp>
      <p:sp>
        <p:nvSpPr>
          <p:cNvPr id="9" name="직사각형 133">
            <a:extLst>
              <a:ext uri="{FF2B5EF4-FFF2-40B4-BE49-F238E27FC236}">
                <a16:creationId xmlns:a16="http://schemas.microsoft.com/office/drawing/2014/main" id="{9AE80E35-DC50-4BA6-9B16-9297657601D5}"/>
              </a:ext>
            </a:extLst>
          </p:cNvPr>
          <p:cNvSpPr/>
          <p:nvPr/>
        </p:nvSpPr>
        <p:spPr>
          <a:xfrm>
            <a:off x="1002970" y="272499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Chương</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4.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32970" y="2750272"/>
            <a:ext cx="60008" cy="1285948"/>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nvGrpSpPr>
          <p:cNvPr id="2" name="그룹 1">
            <a:extLst>
              <a:ext uri="{FF2B5EF4-FFF2-40B4-BE49-F238E27FC236}">
                <a16:creationId xmlns:a16="http://schemas.microsoft.com/office/drawing/2014/main" id="{0307CE17-CB8F-4231-BEA3-E96D9CAD21E2}"/>
              </a:ext>
            </a:extLst>
          </p:cNvPr>
          <p:cNvGrpSpPr/>
          <p:nvPr/>
        </p:nvGrpSpPr>
        <p:grpSpPr>
          <a:xfrm>
            <a:off x="732970" y="4257675"/>
            <a:ext cx="3980016" cy="323165"/>
            <a:chOff x="732970" y="4083397"/>
            <a:chExt cx="3980016" cy="323165"/>
          </a:xfrm>
        </p:grpSpPr>
        <p:sp>
          <p:nvSpPr>
            <p:cNvPr id="8" name="직사각형 133">
              <a:extLst>
                <a:ext uri="{FF2B5EF4-FFF2-40B4-BE49-F238E27FC236}">
                  <a16:creationId xmlns:a16="http://schemas.microsoft.com/office/drawing/2014/main" id="{68C423AE-9FF7-4CCB-8CFB-0D036BBE42B6}"/>
                </a:ext>
              </a:extLst>
            </p:cNvPr>
            <p:cNvSpPr/>
            <p:nvPr/>
          </p:nvSpPr>
          <p:spPr>
            <a:xfrm>
              <a:off x="1002970" y="408339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p>
          </p:txBody>
        </p:sp>
        <p:sp>
          <p:nvSpPr>
            <p:cNvPr id="11" name="직사각형 10">
              <a:extLst>
                <a:ext uri="{FF2B5EF4-FFF2-40B4-BE49-F238E27FC236}">
                  <a16:creationId xmlns:a16="http://schemas.microsoft.com/office/drawing/2014/main" id="{6490A05B-990A-4F39-A4F0-CDC93970D232}"/>
                </a:ext>
              </a:extLst>
            </p:cNvPr>
            <p:cNvSpPr/>
            <p:nvPr/>
          </p:nvSpPr>
          <p:spPr>
            <a:xfrm>
              <a:off x="732970" y="408339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đĩa</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173626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psutil_disk.py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ổ</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6" name="TextBox 5">
            <a:extLst>
              <a:ext uri="{FF2B5EF4-FFF2-40B4-BE49-F238E27FC236}">
                <a16:creationId xmlns:a16="http://schemas.microsoft.com/office/drawing/2014/main" id="{E48CD155-C09A-4A81-B9AE-840A884A2444}"/>
              </a:ext>
            </a:extLst>
          </p:cNvPr>
          <p:cNvSpPr txBox="1"/>
          <p:nvPr/>
        </p:nvSpPr>
        <p:spPr>
          <a:xfrm>
            <a:off x="4234070" y="2129321"/>
            <a:ext cx="4824460" cy="2098010"/>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disk_partitions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gắn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device, mount point, and filesystem.</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disk_usage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psutil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tổng dung lượng tính bằng byte, dung lượng đã sử dụng, dung lượng trống và tỷ lệ phần trăm đã sử 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03263" y="2147046"/>
            <a:ext cx="3670617" cy="1320053"/>
            <a:chOff x="703263" y="2124186"/>
            <a:chExt cx="3670617" cy="1320053"/>
          </a:xfrm>
        </p:grpSpPr>
        <p:sp>
          <p:nvSpPr>
            <p:cNvPr id="15" name="직사각형 14">
              <a:extLst>
                <a:ext uri="{FF2B5EF4-FFF2-40B4-BE49-F238E27FC236}">
                  <a16:creationId xmlns:a16="http://schemas.microsoft.com/office/drawing/2014/main" id="{723E5BA7-EEF6-4D4A-8E82-B13686975CCF}"/>
                </a:ext>
              </a:extLst>
            </p:cNvPr>
            <p:cNvSpPr/>
            <p:nvPr/>
          </p:nvSpPr>
          <p:spPr>
            <a:xfrm>
              <a:off x="703263" y="2124186"/>
              <a:ext cx="3670617" cy="13200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A873879B-0BD8-44DB-B8B7-CFD47AEEC4E3}"/>
                </a:ext>
              </a:extLst>
            </p:cNvPr>
            <p:cNvPicPr>
              <a:picLocks noChangeAspect="1"/>
            </p:cNvPicPr>
            <p:nvPr/>
          </p:nvPicPr>
          <p:blipFill rotWithShape="1">
            <a:blip r:embed="rId4"/>
            <a:srcRect r="8598"/>
            <a:stretch/>
          </p:blipFill>
          <p:spPr>
            <a:xfrm>
              <a:off x="764223" y="2205520"/>
              <a:ext cx="3537029" cy="1170139"/>
            </a:xfrm>
            <a:prstGeom prst="rect">
              <a:avLst/>
            </a:prstGeom>
          </p:spPr>
        </p:pic>
      </p:grpSp>
      <p:grpSp>
        <p:nvGrpSpPr>
          <p:cNvPr id="4" name="그룹 3"/>
          <p:cNvGrpSpPr/>
          <p:nvPr/>
        </p:nvGrpSpPr>
        <p:grpSpPr>
          <a:xfrm>
            <a:off x="703263" y="3874847"/>
            <a:ext cx="8740686" cy="1516940"/>
            <a:chOff x="703263" y="4464760"/>
            <a:chExt cx="8740686" cy="1516940"/>
          </a:xfrm>
        </p:grpSpPr>
        <p:sp>
          <p:nvSpPr>
            <p:cNvPr id="8" name="직사각형 7">
              <a:extLst>
                <a:ext uri="{FF2B5EF4-FFF2-40B4-BE49-F238E27FC236}">
                  <a16:creationId xmlns:a16="http://schemas.microsoft.com/office/drawing/2014/main" id="{4ED4ED41-D308-47F0-91C4-80B0F4345462}"/>
                </a:ext>
              </a:extLst>
            </p:cNvPr>
            <p:cNvSpPr/>
            <p:nvPr/>
          </p:nvSpPr>
          <p:spPr>
            <a:xfrm>
              <a:off x="703263" y="4464760"/>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psutil_disk.py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3" name="그룹 2"/>
            <p:cNvGrpSpPr/>
            <p:nvPr/>
          </p:nvGrpSpPr>
          <p:grpSpPr>
            <a:xfrm>
              <a:off x="703263" y="4850180"/>
              <a:ext cx="8740686" cy="1131520"/>
              <a:chOff x="703263" y="4880660"/>
              <a:chExt cx="8740686" cy="1131520"/>
            </a:xfrm>
          </p:grpSpPr>
          <p:pic>
            <p:nvPicPr>
              <p:cNvPr id="13" name="그림 12">
                <a:extLst>
                  <a:ext uri="{FF2B5EF4-FFF2-40B4-BE49-F238E27FC236}">
                    <a16:creationId xmlns:a16="http://schemas.microsoft.com/office/drawing/2014/main" id="{847FFA15-7D60-4204-8CDE-4B2FEAE1F8D0}"/>
                  </a:ext>
                </a:extLst>
              </p:cNvPr>
              <p:cNvPicPr>
                <a:picLocks noChangeAspect="1"/>
              </p:cNvPicPr>
              <p:nvPr/>
            </p:nvPicPr>
            <p:blipFill>
              <a:blip r:embed="rId5"/>
              <a:stretch>
                <a:fillRect/>
              </a:stretch>
            </p:blipFill>
            <p:spPr>
              <a:xfrm>
                <a:off x="703263" y="5228132"/>
                <a:ext cx="8740686" cy="784048"/>
              </a:xfrm>
              <a:prstGeom prst="rect">
                <a:avLst/>
              </a:prstGeom>
            </p:spPr>
          </p:pic>
          <p:grpSp>
            <p:nvGrpSpPr>
              <p:cNvPr id="9" name="그룹 8">
                <a:extLst>
                  <a:ext uri="{FF2B5EF4-FFF2-40B4-BE49-F238E27FC236}">
                    <a16:creationId xmlns:a16="http://schemas.microsoft.com/office/drawing/2014/main" id="{508A385D-EF4E-4E73-956A-46E7003B03DA}"/>
                  </a:ext>
                </a:extLst>
              </p:cNvPr>
              <p:cNvGrpSpPr/>
              <p:nvPr/>
            </p:nvGrpSpPr>
            <p:grpSpPr>
              <a:xfrm>
                <a:off x="703263" y="4880660"/>
                <a:ext cx="3620260" cy="276999"/>
                <a:chOff x="3716526" y="2460828"/>
                <a:chExt cx="3620260" cy="276999"/>
              </a:xfrm>
            </p:grpSpPr>
            <p:sp>
              <p:nvSpPr>
                <p:cNvPr id="10" name="TextBox 9">
                  <a:extLst>
                    <a:ext uri="{FF2B5EF4-FFF2-40B4-BE49-F238E27FC236}">
                      <a16:creationId xmlns:a16="http://schemas.microsoft.com/office/drawing/2014/main" id="{D2B9186C-13A9-40B9-859E-28155C5F0903}"/>
                    </a:ext>
                  </a:extLst>
                </p:cNvPr>
                <p:cNvSpPr txBox="1"/>
                <p:nvPr/>
              </p:nvSpPr>
              <p:spPr>
                <a:xfrm>
                  <a:off x="3800650" y="2460828"/>
                  <a:ext cx="353613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psutil_disk.py</a:t>
                  </a:r>
                </a:p>
              </p:txBody>
            </p:sp>
            <p:sp>
              <p:nvSpPr>
                <p:cNvPr id="11" name="직사각형 10">
                  <a:extLst>
                    <a:ext uri="{FF2B5EF4-FFF2-40B4-BE49-F238E27FC236}">
                      <a16:creationId xmlns:a16="http://schemas.microsoft.com/office/drawing/2014/main" id="{BBEBDD80-D6E6-485B-BB91-38DBE65CF92D}"/>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grpSp>
    </p:spTree>
    <p:extLst>
      <p:ext uri="{BB962C8B-B14F-4D97-AF65-F5344CB8AC3E}">
        <p14:creationId xmlns:p14="http://schemas.microsoft.com/office/powerpoint/2010/main" val="15410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mức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hoạt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CPU</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Điều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khiển</a:t>
            </a:r>
            <a:r>
              <a:rPr lang="en-US" altLang="ko-KR" dirty="0">
                <a:solidFill>
                  <a:srgbClr val="A6A6A6"/>
                </a:solidFill>
                <a:latin typeface="SamsungOne-400" panose="020B0503030303020204" pitchFamily="34" charset="0"/>
                <a:ea typeface="SamsungOne-400" panose="020B0503030303020204" pitchFamily="34" charset="0"/>
              </a:rPr>
              <a:t> LED</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Giám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mạch</a:t>
            </a:r>
            <a:r>
              <a:rPr lang="en-US" altLang="ko-KR" dirty="0">
                <a:solidFill>
                  <a:srgbClr val="A6A6A6"/>
                </a:solidFill>
                <a:latin typeface="SamsungOne-400" panose="020B0503030303020204" pitchFamily="34" charset="0"/>
                <a:ea typeface="SamsungOne-400" panose="020B0503030303020204" pitchFamily="34" charset="0"/>
              </a:rPr>
              <a:t> Raspberry Pi</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File Text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trong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Python</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250648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File Text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trong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Python</a:t>
            </a: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file Text</a:t>
            </a: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2083781"/>
            <a:ext cx="8496300" cy="2761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mở một tệp bằng phương thức open()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Có 2 tham số của phương thức open() là path và mode. Tham số path nhập vào đường dẫn của tệp cần mở, và tham số mode được thiết lập theo ba chế độ khác nhau tuỳ theo mục đích sử dụng</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rPr>
              <a:t>Path:</a:t>
            </a:r>
            <a:r>
              <a:rPr lang="vi-VN" altLang="ko-KR" sz="1300" dirty="0">
                <a:solidFill>
                  <a:schemeClr val="tx1">
                    <a:lumMod val="85000"/>
                    <a:lumOff val="15000"/>
                  </a:schemeClr>
                </a:solidFill>
                <a:latin typeface="SamsungOne-400" panose="020B0503030303020204" pitchFamily="34" charset="0"/>
              </a:rPr>
              <a:t> có thể được sử dụng bất kể đường dẫn tuyệt đối hay tương đối. Nếu tệp không tồn tại, nó sẽ tự động tạo mới một tệp</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rPr>
              <a:t>r (read mode):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rPr>
              <a:t>w (write mode):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xóa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rPr>
              <a:t>a (append mode): </a:t>
            </a:r>
            <a:r>
              <a:rPr lang="en-US" altLang="ko-KR" sz="1300" dirty="0" err="1">
                <a:solidFill>
                  <a:schemeClr val="tx1">
                    <a:lumMod val="85000"/>
                    <a:lumOff val="15000"/>
                  </a:schemeClr>
                </a:solidFill>
                <a:latin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Sau khi kết thúc chỉnh sửa, nên đóng tệp đang mở bằng phương thức close(). Có thể bỏ qua thao tác này, nhưng một lỗi xảy ra nếu bạn cố gắng sử dụng lại một tệp đã mở ở chế độ ghi mà không đóng nó</a:t>
            </a:r>
            <a:r>
              <a:rPr lang="en-US" altLang="ko-KR" sz="1300" dirty="0">
                <a:solidFill>
                  <a:schemeClr val="tx1">
                    <a:lumMod val="85000"/>
                    <a:lumOff val="15000"/>
                  </a:schemeClr>
                </a:solidFill>
                <a:latin typeface="SamsungOne-400" panose="020B0503030303020204" pitchFamily="34" charset="0"/>
              </a:rPr>
              <a:t>.</a:t>
            </a:r>
          </a:p>
        </p:txBody>
      </p:sp>
    </p:spTree>
    <p:extLst>
      <p:ext uri="{BB962C8B-B14F-4D97-AF65-F5344CB8AC3E}">
        <p14:creationId xmlns:p14="http://schemas.microsoft.com/office/powerpoint/2010/main" val="199967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file Text</a:t>
            </a:r>
          </a:p>
        </p:txBody>
      </p:sp>
      <p:sp>
        <p:nvSpPr>
          <p:cNvPr id="9" name="직사각형 8">
            <a:extLst>
              <a:ext uri="{FF2B5EF4-FFF2-40B4-BE49-F238E27FC236}">
                <a16:creationId xmlns:a16="http://schemas.microsoft.com/office/drawing/2014/main" id="{0F23CBE9-5B70-45DA-8235-8D64F6E0CC08}"/>
              </a:ext>
            </a:extLst>
          </p:cNvPr>
          <p:cNvSpPr/>
          <p:nvPr/>
        </p:nvSpPr>
        <p:spPr>
          <a:xfrm>
            <a:off x="703263" y="169719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Toy_projects</a:t>
            </a:r>
            <a:r>
              <a:rPr lang="en-US" altLang="ko-KR" sz="1300" dirty="0">
                <a:solidFill>
                  <a:schemeClr val="tx1">
                    <a:lumMod val="85000"/>
                    <a:lumOff val="15000"/>
                  </a:schemeClr>
                </a:solidFill>
                <a:latin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rPr>
              <a:t>make_txtfile.py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4000500" y="2083329"/>
            <a:ext cx="5467500" cy="1297791"/>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(write).</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536575" lvl="1" indent="-180975">
              <a:spcAft>
                <a:spcPts val="800"/>
              </a:spcAft>
              <a:buClr>
                <a:srgbClr val="193EB0"/>
              </a:buClr>
              <a:buFont typeface="나눔고딕 ExtraBold" panose="020D0904000000000000" pitchFamily="50" charset="-127"/>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file không tồn tại, một file test.txt mới sẽ được khởi tạo và 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line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2FF1F6DF-222B-41FF-88FA-CA1C70E04080}"/>
              </a:ext>
            </a:extLst>
          </p:cNvPr>
          <p:cNvSpPr/>
          <p:nvPr/>
        </p:nvSpPr>
        <p:spPr>
          <a:xfrm>
            <a:off x="703263" y="3337327"/>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make_textfile.py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Terminal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Có thể thấy rằng file test.txt mới đã được tạo</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703263" y="2085112"/>
            <a:ext cx="3403917" cy="740933"/>
            <a:chOff x="703263" y="2124187"/>
            <a:chExt cx="3403917" cy="740933"/>
          </a:xfrm>
        </p:grpSpPr>
        <p:sp>
          <p:nvSpPr>
            <p:cNvPr id="17" name="직사각형 16">
              <a:extLst>
                <a:ext uri="{FF2B5EF4-FFF2-40B4-BE49-F238E27FC236}">
                  <a16:creationId xmlns:a16="http://schemas.microsoft.com/office/drawing/2014/main" id="{723E5BA7-EEF6-4D4A-8E82-B13686975CCF}"/>
                </a:ext>
              </a:extLst>
            </p:cNvPr>
            <p:cNvSpPr/>
            <p:nvPr/>
          </p:nvSpPr>
          <p:spPr>
            <a:xfrm>
              <a:off x="703263" y="2124187"/>
              <a:ext cx="3403917" cy="7409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AA2D83A3-E381-4C1D-A40E-4F02149DEF27}"/>
                </a:ext>
              </a:extLst>
            </p:cNvPr>
            <p:cNvPicPr>
              <a:picLocks noChangeAspect="1"/>
            </p:cNvPicPr>
            <p:nvPr/>
          </p:nvPicPr>
          <p:blipFill>
            <a:blip r:embed="rId4"/>
            <a:stretch>
              <a:fillRect/>
            </a:stretch>
          </p:blipFill>
          <p:spPr>
            <a:xfrm>
              <a:off x="771843" y="2191378"/>
              <a:ext cx="3259137" cy="598007"/>
            </a:xfrm>
            <a:prstGeom prst="rect">
              <a:avLst/>
            </a:prstGeom>
          </p:spPr>
        </p:pic>
      </p:grpSp>
      <p:grpSp>
        <p:nvGrpSpPr>
          <p:cNvPr id="3" name="그룹 2"/>
          <p:cNvGrpSpPr/>
          <p:nvPr/>
        </p:nvGrpSpPr>
        <p:grpSpPr>
          <a:xfrm>
            <a:off x="703263" y="3978086"/>
            <a:ext cx="8646478" cy="1912622"/>
            <a:chOff x="703263" y="4023358"/>
            <a:chExt cx="8646478" cy="1912622"/>
          </a:xfrm>
        </p:grpSpPr>
        <p:grpSp>
          <p:nvGrpSpPr>
            <p:cNvPr id="18" name="그룹 17">
              <a:extLst>
                <a:ext uri="{FF2B5EF4-FFF2-40B4-BE49-F238E27FC236}">
                  <a16:creationId xmlns:a16="http://schemas.microsoft.com/office/drawing/2014/main" id="{8E20E0CD-0D9A-4629-89BF-79C054AA9B28}"/>
                </a:ext>
              </a:extLst>
            </p:cNvPr>
            <p:cNvGrpSpPr/>
            <p:nvPr/>
          </p:nvGrpSpPr>
          <p:grpSpPr>
            <a:xfrm>
              <a:off x="779619" y="4093098"/>
              <a:ext cx="8478681" cy="1765546"/>
              <a:chOff x="643412" y="4427230"/>
              <a:chExt cx="8582478" cy="1664879"/>
            </a:xfrm>
          </p:grpSpPr>
          <p:pic>
            <p:nvPicPr>
              <p:cNvPr id="20" name="그림 19">
                <a:extLst>
                  <a:ext uri="{FF2B5EF4-FFF2-40B4-BE49-F238E27FC236}">
                    <a16:creationId xmlns:a16="http://schemas.microsoft.com/office/drawing/2014/main" id="{681E9DBC-B901-4DDE-A7C6-6AD9868E8674}"/>
                  </a:ext>
                </a:extLst>
              </p:cNvPr>
              <p:cNvPicPr>
                <a:picLocks noChangeAspect="1"/>
              </p:cNvPicPr>
              <p:nvPr/>
            </p:nvPicPr>
            <p:blipFill>
              <a:blip r:embed="rId5"/>
              <a:stretch>
                <a:fillRect/>
              </a:stretch>
            </p:blipFill>
            <p:spPr>
              <a:xfrm>
                <a:off x="643412" y="4427230"/>
                <a:ext cx="8582478" cy="1664879"/>
              </a:xfrm>
              <a:prstGeom prst="rect">
                <a:avLst/>
              </a:prstGeom>
            </p:spPr>
          </p:pic>
          <p:sp>
            <p:nvSpPr>
              <p:cNvPr id="21" name="직사각형 20">
                <a:extLst>
                  <a:ext uri="{FF2B5EF4-FFF2-40B4-BE49-F238E27FC236}">
                    <a16:creationId xmlns:a16="http://schemas.microsoft.com/office/drawing/2014/main" id="{E8793BC9-3C4E-4A0C-A2F4-E2AE59DF7421}"/>
                  </a:ext>
                </a:extLst>
              </p:cNvPr>
              <p:cNvSpPr/>
              <p:nvPr/>
            </p:nvSpPr>
            <p:spPr>
              <a:xfrm>
                <a:off x="3216890" y="5237154"/>
                <a:ext cx="233802" cy="133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427C6708-4939-4493-8C5E-1D97EC7106FB}"/>
                  </a:ext>
                </a:extLst>
              </p:cNvPr>
              <p:cNvSpPr/>
              <p:nvPr/>
            </p:nvSpPr>
            <p:spPr>
              <a:xfrm>
                <a:off x="3209102" y="4435109"/>
                <a:ext cx="233802" cy="133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D15AFF1B-DC26-4264-B410-B898BB25C434}"/>
                  </a:ext>
                </a:extLst>
              </p:cNvPr>
              <p:cNvSpPr/>
              <p:nvPr/>
            </p:nvSpPr>
            <p:spPr>
              <a:xfrm>
                <a:off x="3214266" y="5081421"/>
                <a:ext cx="1903208" cy="146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직사각형 26">
                <a:extLst>
                  <a:ext uri="{FF2B5EF4-FFF2-40B4-BE49-F238E27FC236}">
                    <a16:creationId xmlns:a16="http://schemas.microsoft.com/office/drawing/2014/main" id="{46D11D73-557C-4735-8D40-28AE6B6AB7FD}"/>
                  </a:ext>
                </a:extLst>
              </p:cNvPr>
              <p:cNvSpPr/>
              <p:nvPr/>
            </p:nvSpPr>
            <p:spPr>
              <a:xfrm>
                <a:off x="5573288" y="5721051"/>
                <a:ext cx="733768" cy="146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723E5BA7-EEF6-4D4A-8E82-B13686975CCF}"/>
                </a:ext>
              </a:extLst>
            </p:cNvPr>
            <p:cNvSpPr/>
            <p:nvPr/>
          </p:nvSpPr>
          <p:spPr>
            <a:xfrm flipV="1">
              <a:off x="703263" y="4023358"/>
              <a:ext cx="8646478" cy="19126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419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lên</a:t>
            </a:r>
            <a:r>
              <a:rPr lang="en-US" altLang="ko-KR" sz="1400" dirty="0">
                <a:solidFill>
                  <a:schemeClr val="tx1"/>
                </a:solidFill>
                <a:latin typeface="SamsungOne-400" panose="020B0503030303020204" pitchFamily="34" charset="0"/>
                <a:ea typeface="SamsungOne-400" panose="020B0503030303020204" pitchFamily="34" charset="0"/>
              </a:rPr>
              <a:t> file text</a:t>
            </a:r>
          </a:p>
        </p:txBody>
      </p:sp>
      <p:sp>
        <p:nvSpPr>
          <p:cNvPr id="9" name="직사각형 8">
            <a:extLst>
              <a:ext uri="{FF2B5EF4-FFF2-40B4-BE49-F238E27FC236}">
                <a16:creationId xmlns:a16="http://schemas.microsoft.com/office/drawing/2014/main" id="{0F23CBE9-5B70-45DA-8235-8D64F6E0CC08}"/>
              </a:ext>
            </a:extLst>
          </p:cNvPr>
          <p:cNvSpPr/>
          <p:nvPr/>
        </p:nvSpPr>
        <p:spPr>
          <a:xfrm>
            <a:off x="703263" y="169719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write_txtfile.py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3802380" y="2119941"/>
            <a:ext cx="5665619" cy="1297791"/>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(write).</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f.write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(data))</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703263" y="3671158"/>
            <a:ext cx="8496300" cy="2425983"/>
            <a:chOff x="703263" y="3755953"/>
            <a:chExt cx="8496300" cy="2425983"/>
          </a:xfrm>
        </p:grpSpPr>
        <p:sp>
          <p:nvSpPr>
            <p:cNvPr id="12" name="직사각형 11">
              <a:extLst>
                <a:ext uri="{FF2B5EF4-FFF2-40B4-BE49-F238E27FC236}">
                  <a16:creationId xmlns:a16="http://schemas.microsoft.com/office/drawing/2014/main" id="{2FF1F6DF-222B-41FF-88FA-CA1C70E04080}"/>
                </a:ext>
              </a:extLst>
            </p:cNvPr>
            <p:cNvSpPr/>
            <p:nvPr/>
          </p:nvSpPr>
          <p:spPr>
            <a:xfrm>
              <a:off x="703263" y="375595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write_textfile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a:t>
              </a:r>
            </a:p>
          </p:txBody>
        </p:sp>
        <p:pic>
          <p:nvPicPr>
            <p:cNvPr id="17" name="그림 16">
              <a:extLst>
                <a:ext uri="{FF2B5EF4-FFF2-40B4-BE49-F238E27FC236}">
                  <a16:creationId xmlns:a16="http://schemas.microsoft.com/office/drawing/2014/main" id="{2F184D72-5A13-4005-BEAA-B628953EB50D}"/>
                </a:ext>
              </a:extLst>
            </p:cNvPr>
            <p:cNvPicPr>
              <a:picLocks noChangeAspect="1"/>
            </p:cNvPicPr>
            <p:nvPr/>
          </p:nvPicPr>
          <p:blipFill>
            <a:blip r:embed="rId4"/>
            <a:stretch>
              <a:fillRect/>
            </a:stretch>
          </p:blipFill>
          <p:spPr>
            <a:xfrm>
              <a:off x="703263" y="4123617"/>
              <a:ext cx="5001798" cy="344010"/>
            </a:xfrm>
            <a:prstGeom prst="rect">
              <a:avLst/>
            </a:prstGeom>
          </p:spPr>
        </p:pic>
        <p:sp>
          <p:nvSpPr>
            <p:cNvPr id="22" name="직사각형 21">
              <a:extLst>
                <a:ext uri="{FF2B5EF4-FFF2-40B4-BE49-F238E27FC236}">
                  <a16:creationId xmlns:a16="http://schemas.microsoft.com/office/drawing/2014/main" id="{9D311D99-8575-4DFC-9CBA-BCF63B521DE8}"/>
                </a:ext>
              </a:extLst>
            </p:cNvPr>
            <p:cNvSpPr/>
            <p:nvPr/>
          </p:nvSpPr>
          <p:spPr>
            <a:xfrm>
              <a:off x="703263" y="45548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3" name="그림 22">
              <a:extLst>
                <a:ext uri="{FF2B5EF4-FFF2-40B4-BE49-F238E27FC236}">
                  <a16:creationId xmlns:a16="http://schemas.microsoft.com/office/drawing/2014/main" id="{7A491C73-84D6-4695-BB65-28EB28D2DC3E}"/>
                </a:ext>
              </a:extLst>
            </p:cNvPr>
            <p:cNvPicPr>
              <a:picLocks noChangeAspect="1"/>
            </p:cNvPicPr>
            <p:nvPr/>
          </p:nvPicPr>
          <p:blipFill>
            <a:blip r:embed="rId5"/>
            <a:stretch>
              <a:fillRect/>
            </a:stretch>
          </p:blipFill>
          <p:spPr>
            <a:xfrm>
              <a:off x="703264" y="4923298"/>
              <a:ext cx="5001798" cy="1258638"/>
            </a:xfrm>
            <a:prstGeom prst="rect">
              <a:avLst/>
            </a:prstGeom>
          </p:spPr>
        </p:pic>
      </p:grpSp>
      <p:grpSp>
        <p:nvGrpSpPr>
          <p:cNvPr id="2" name="그룹 1"/>
          <p:cNvGrpSpPr/>
          <p:nvPr/>
        </p:nvGrpSpPr>
        <p:grpSpPr>
          <a:xfrm>
            <a:off x="703263" y="2090247"/>
            <a:ext cx="3182937" cy="1467318"/>
            <a:chOff x="703263" y="2129322"/>
            <a:chExt cx="3182937" cy="1467318"/>
          </a:xfrm>
        </p:grpSpPr>
        <p:pic>
          <p:nvPicPr>
            <p:cNvPr id="15" name="그림 14">
              <a:extLst>
                <a:ext uri="{FF2B5EF4-FFF2-40B4-BE49-F238E27FC236}">
                  <a16:creationId xmlns:a16="http://schemas.microsoft.com/office/drawing/2014/main" id="{1ED7A362-E10E-46F4-9054-D1A42FBD111B}"/>
                </a:ext>
              </a:extLst>
            </p:cNvPr>
            <p:cNvPicPr>
              <a:picLocks noChangeAspect="1"/>
            </p:cNvPicPr>
            <p:nvPr/>
          </p:nvPicPr>
          <p:blipFill>
            <a:blip r:embed="rId6"/>
            <a:stretch>
              <a:fillRect/>
            </a:stretch>
          </p:blipFill>
          <p:spPr>
            <a:xfrm>
              <a:off x="756603" y="2174406"/>
              <a:ext cx="3061017" cy="1348622"/>
            </a:xfrm>
            <a:prstGeom prst="rect">
              <a:avLst/>
            </a:prstGeom>
          </p:spPr>
        </p:pic>
        <p:sp>
          <p:nvSpPr>
            <p:cNvPr id="14" name="직사각형 13">
              <a:extLst>
                <a:ext uri="{FF2B5EF4-FFF2-40B4-BE49-F238E27FC236}">
                  <a16:creationId xmlns:a16="http://schemas.microsoft.com/office/drawing/2014/main" id="{723E5BA7-EEF6-4D4A-8E82-B13686975CCF}"/>
                </a:ext>
              </a:extLst>
            </p:cNvPr>
            <p:cNvSpPr/>
            <p:nvPr/>
          </p:nvSpPr>
          <p:spPr>
            <a:xfrm>
              <a:off x="703263" y="2129322"/>
              <a:ext cx="3182937" cy="14673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284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F055C203-6B09-40FC-B6DD-0854A36C76FA}"/>
              </a:ext>
            </a:extLst>
          </p:cNvPr>
          <p:cNvPicPr>
            <a:picLocks noChangeAspect="1"/>
          </p:cNvPicPr>
          <p:nvPr/>
        </p:nvPicPr>
        <p:blipFill>
          <a:blip r:embed="rId3"/>
          <a:stretch>
            <a:fillRect/>
          </a:stretch>
        </p:blipFill>
        <p:spPr>
          <a:xfrm>
            <a:off x="703263" y="3883113"/>
            <a:ext cx="5001798" cy="343261"/>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Ghép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vào</a:t>
            </a:r>
            <a:r>
              <a:rPr lang="en-US" altLang="ko-KR" sz="1400" dirty="0">
                <a:solidFill>
                  <a:schemeClr val="tx1"/>
                </a:solidFill>
                <a:latin typeface="SamsungOne-400" panose="020B0503030303020204" pitchFamily="34" charset="0"/>
                <a:ea typeface="SamsungOne-400" panose="020B0503030303020204" pitchFamily="34" charset="0"/>
              </a:rPr>
              <a:t> file text</a:t>
            </a:r>
          </a:p>
        </p:txBody>
      </p:sp>
      <p:sp>
        <p:nvSpPr>
          <p:cNvPr id="9" name="직사각형 8">
            <a:extLst>
              <a:ext uri="{FF2B5EF4-FFF2-40B4-BE49-F238E27FC236}">
                <a16:creationId xmlns:a16="http://schemas.microsoft.com/office/drawing/2014/main" id="{0F23CBE9-5B70-45DA-8235-8D64F6E0CC08}"/>
              </a:ext>
            </a:extLst>
          </p:cNvPr>
          <p:cNvSpPr/>
          <p:nvPr/>
        </p:nvSpPr>
        <p:spPr>
          <a:xfrm>
            <a:off x="703263" y="169719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append_txtfile.py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ghép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file.</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1D57DAEF-F7C3-4F21-88C8-D6D6478DCD85}"/>
              </a:ext>
            </a:extLst>
          </p:cNvPr>
          <p:cNvSpPr txBox="1"/>
          <p:nvPr/>
        </p:nvSpPr>
        <p:spPr>
          <a:xfrm>
            <a:off x="3939540" y="2126284"/>
            <a:ext cx="5528459" cy="1297791"/>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(append).</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f.write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text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2" name="직사각형 11">
            <a:extLst>
              <a:ext uri="{FF2B5EF4-FFF2-40B4-BE49-F238E27FC236}">
                <a16:creationId xmlns:a16="http://schemas.microsoft.com/office/drawing/2014/main" id="{2FF1F6DF-222B-41FF-88FA-CA1C70E04080}"/>
              </a:ext>
            </a:extLst>
          </p:cNvPr>
          <p:cNvSpPr/>
          <p:nvPr/>
        </p:nvSpPr>
        <p:spPr>
          <a:xfrm>
            <a:off x="703263" y="3519308"/>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append_textfile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3" name="그림 12">
            <a:extLst>
              <a:ext uri="{FF2B5EF4-FFF2-40B4-BE49-F238E27FC236}">
                <a16:creationId xmlns:a16="http://schemas.microsoft.com/office/drawing/2014/main" id="{5EDDD656-CD94-4258-A92F-6E57308E35E6}"/>
              </a:ext>
            </a:extLst>
          </p:cNvPr>
          <p:cNvPicPr>
            <a:picLocks noChangeAspect="1"/>
          </p:cNvPicPr>
          <p:nvPr/>
        </p:nvPicPr>
        <p:blipFill>
          <a:blip r:embed="rId5"/>
          <a:stretch>
            <a:fillRect/>
          </a:stretch>
        </p:blipFill>
        <p:spPr>
          <a:xfrm>
            <a:off x="771843" y="2158193"/>
            <a:ext cx="3182937" cy="1203700"/>
          </a:xfrm>
          <a:prstGeom prst="rect">
            <a:avLst/>
          </a:prstGeom>
        </p:spPr>
      </p:pic>
      <p:grpSp>
        <p:nvGrpSpPr>
          <p:cNvPr id="2" name="그룹 1"/>
          <p:cNvGrpSpPr/>
          <p:nvPr/>
        </p:nvGrpSpPr>
        <p:grpSpPr>
          <a:xfrm>
            <a:off x="703263" y="4309125"/>
            <a:ext cx="8496300" cy="1875551"/>
            <a:chOff x="703263" y="4409160"/>
            <a:chExt cx="8496300" cy="1875551"/>
          </a:xfrm>
        </p:grpSpPr>
        <p:sp>
          <p:nvSpPr>
            <p:cNvPr id="22" name="직사각형 21">
              <a:extLst>
                <a:ext uri="{FF2B5EF4-FFF2-40B4-BE49-F238E27FC236}">
                  <a16:creationId xmlns:a16="http://schemas.microsoft.com/office/drawing/2014/main" id="{9D311D99-8575-4DFC-9CBA-BCF63B521DE8}"/>
                </a:ext>
              </a:extLst>
            </p:cNvPr>
            <p:cNvSpPr/>
            <p:nvPr/>
          </p:nvSpPr>
          <p:spPr>
            <a:xfrm>
              <a:off x="703263" y="4409160"/>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test.txt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6" name="그림 15">
              <a:extLst>
                <a:ext uri="{FF2B5EF4-FFF2-40B4-BE49-F238E27FC236}">
                  <a16:creationId xmlns:a16="http://schemas.microsoft.com/office/drawing/2014/main" id="{D8DEEC03-CE17-4B50-9EC4-A597DCC2F585}"/>
                </a:ext>
              </a:extLst>
            </p:cNvPr>
            <p:cNvPicPr>
              <a:picLocks noChangeAspect="1"/>
            </p:cNvPicPr>
            <p:nvPr/>
          </p:nvPicPr>
          <p:blipFill>
            <a:blip r:embed="rId6"/>
            <a:stretch>
              <a:fillRect/>
            </a:stretch>
          </p:blipFill>
          <p:spPr>
            <a:xfrm>
              <a:off x="703263" y="4754587"/>
              <a:ext cx="4051924" cy="1530124"/>
            </a:xfrm>
            <a:prstGeom prst="rect">
              <a:avLst/>
            </a:prstGeom>
          </p:spPr>
        </p:pic>
      </p:grpSp>
      <p:sp>
        <p:nvSpPr>
          <p:cNvPr id="17" name="직사각형 16">
            <a:extLst>
              <a:ext uri="{FF2B5EF4-FFF2-40B4-BE49-F238E27FC236}">
                <a16:creationId xmlns:a16="http://schemas.microsoft.com/office/drawing/2014/main" id="{723E5BA7-EEF6-4D4A-8E82-B13686975CCF}"/>
              </a:ext>
            </a:extLst>
          </p:cNvPr>
          <p:cNvSpPr/>
          <p:nvPr/>
        </p:nvSpPr>
        <p:spPr>
          <a:xfrm>
            <a:off x="703263" y="2090247"/>
            <a:ext cx="3350577" cy="134539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8327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Đọc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File Text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trong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Python</a:t>
            </a:r>
          </a:p>
        </p:txBody>
      </p:sp>
      <p:sp>
        <p:nvSpPr>
          <p:cNvPr id="23" name="직사각형 22">
            <a:extLst>
              <a:ext uri="{FF2B5EF4-FFF2-40B4-BE49-F238E27FC236}">
                <a16:creationId xmlns:a16="http://schemas.microsoft.com/office/drawing/2014/main" id="{9AF5FA20-C6ED-4173-9C02-51B860217857}"/>
              </a:ext>
            </a:extLst>
          </p:cNvPr>
          <p:cNvSpPr/>
          <p:nvPr/>
        </p:nvSpPr>
        <p:spPr>
          <a:xfrm>
            <a:off x="580388" y="186071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Đọc</a:t>
            </a:r>
            <a:r>
              <a:rPr lang="en-US" altLang="ko-KR" sz="1400" dirty="0">
                <a:solidFill>
                  <a:schemeClr val="tx1"/>
                </a:solidFill>
                <a:latin typeface="SamsungOne-400" panose="020B0503030303020204" pitchFamily="34" charset="0"/>
                <a:ea typeface="SamsungOne-400" panose="020B0503030303020204" pitchFamily="34" charset="0"/>
              </a:rPr>
              <a:t> file text</a:t>
            </a:r>
          </a:p>
        </p:txBody>
      </p:sp>
      <p:sp>
        <p:nvSpPr>
          <p:cNvPr id="24" name="직사각형 23">
            <a:extLst>
              <a:ext uri="{FF2B5EF4-FFF2-40B4-BE49-F238E27FC236}">
                <a16:creationId xmlns:a16="http://schemas.microsoft.com/office/drawing/2014/main" id="{6529F91E-3FF8-4BC2-8956-F6975A7C5F84}"/>
              </a:ext>
            </a:extLst>
          </p:cNvPr>
          <p:cNvSpPr/>
          <p:nvPr/>
        </p:nvSpPr>
        <p:spPr>
          <a:xfrm>
            <a:off x="703263" y="2076161"/>
            <a:ext cx="8496300" cy="2966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Tiếp theo, người học sẽ tìm hiểu và thực hành sử dụng các phương thức readline(), readlines() và read() để đọc một tập tin ngoại vi trong Python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readline</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Đọc một dòng từ file ngoại vi và trả về dòng đó dưới dạng chuỗi.
Nếu không còn hàng nào để đọc, nó sẽ trả về một chuỗi rỗng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readlines</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về một danh sách chứa tất cả các dòng trong file ngoại vi.
Ví dụ: nó trả về một danh sách như ["dòng 1\n", ”dòng 2\n", ... , "đã thêm Dòng 10!\n”]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read()</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dưới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rPr>
              <a:t>).</a:t>
            </a:r>
          </a:p>
        </p:txBody>
      </p:sp>
    </p:spTree>
    <p:extLst>
      <p:ext uri="{BB962C8B-B14F-4D97-AF65-F5344CB8AC3E}">
        <p14:creationId xmlns:p14="http://schemas.microsoft.com/office/powerpoint/2010/main" val="305255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file </a:t>
            </a:r>
            <a:r>
              <a:rPr lang="en-US" altLang="ko-KR" sz="1400" dirty="0" err="1">
                <a:solidFill>
                  <a:schemeClr val="tx1"/>
                </a:solidFill>
                <a:latin typeface="SamsungOne-400" panose="020B0503030303020204" pitchFamily="34" charset="0"/>
                <a:ea typeface="SamsungOne-400" panose="020B0503030303020204" pitchFamily="34" charset="0"/>
              </a:rPr>
              <a:t>read_txtfile.py</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và sử dụng các phương thức (method) khác nhau liên quan đến đọc file</a:t>
            </a:r>
            <a:r>
              <a:rPr lang="en-US" altLang="ko-KR" sz="1400" dirty="0">
                <a:solidFill>
                  <a:schemeClr val="tx1"/>
                </a:solidFill>
                <a:latin typeface="SamsungOne-400" panose="020B0503030303020204" pitchFamily="34" charset="0"/>
                <a:ea typeface="SamsungOne-400" panose="020B0503030303020204" pitchFamily="34" charset="0"/>
              </a:rPr>
              <a:t> text.</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4030980" y="1781014"/>
            <a:ext cx="5437019" cy="2453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1-2: </a:t>
            </a:r>
            <a:r>
              <a:rPr lang="en-US" altLang="ko-KR" sz="1300" dirty="0" err="1">
                <a:solidFill>
                  <a:schemeClr val="tx1">
                    <a:lumMod val="85000"/>
                    <a:lumOff val="15000"/>
                  </a:schemeClr>
                </a:solidFill>
                <a:latin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ở chế độ đọc và in ra thông báo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readline</a:t>
            </a:r>
            <a:r>
              <a:rPr lang="en-US" altLang="ko-KR" sz="1300" dirty="0">
                <a:solidFill>
                  <a:schemeClr val="tx1">
                    <a:lumMod val="85000"/>
                    <a:lumOff val="15000"/>
                  </a:schemeClr>
                </a:solidFill>
                <a:latin typeface="SamsungOne-400" panose="020B0503030303020204" pitchFamily="34" charset="0"/>
              </a:rPr>
              <a:t>() method".</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3-4: </a:t>
            </a:r>
            <a:r>
              <a:rPr lang="en-US" altLang="ko-KR" sz="1300" dirty="0" err="1">
                <a:solidFill>
                  <a:schemeClr val="tx1">
                    <a:lumMod val="85000"/>
                    <a:lumOff val="15000"/>
                  </a:schemeClr>
                </a:solidFill>
                <a:latin typeface="SamsungOne-400" panose="020B0503030303020204" pitchFamily="34" charset="0"/>
              </a:rPr>
              <a:t>Readline</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Khi câu lệnh readline() đầu tiên được thực thi</a:t>
            </a:r>
            <a:r>
              <a:rPr lang="en-US" altLang="ko-KR" sz="1300" dirty="0">
                <a:solidFill>
                  <a:schemeClr val="tx1">
                    <a:lumMod val="85000"/>
                    <a:lumOff val="15000"/>
                  </a:schemeClr>
                </a:solidFill>
                <a:latin typeface="SamsungOne-400" panose="020B0503030303020204" pitchFamily="34" charset="0"/>
              </a:rPr>
              <a:t>, “line 1\n” </a:t>
            </a:r>
            <a:r>
              <a:rPr lang="vi-VN" altLang="ko-KR" sz="1300" dirty="0">
                <a:solidFill>
                  <a:schemeClr val="tx1">
                    <a:lumMod val="85000"/>
                    <a:lumOff val="15000"/>
                  </a:schemeClr>
                </a:solidFill>
                <a:latin typeface="SamsungOne-400" panose="020B0503030303020204" pitchFamily="34" charset="0"/>
              </a:rPr>
              <a:t>được trả về</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Khi câu lệnh readline() thứ hai được thực thi</a:t>
            </a:r>
            <a:r>
              <a:rPr lang="en-US" altLang="ko-KR" sz="1300" dirty="0">
                <a:solidFill>
                  <a:schemeClr val="tx1">
                    <a:lumMod val="85000"/>
                    <a:lumOff val="15000"/>
                  </a:schemeClr>
                </a:solidFill>
                <a:latin typeface="SamsungOne-400" panose="020B0503030303020204" pitchFamily="34" charset="0"/>
              </a:rPr>
              <a:t>, “line 2\n” </a:t>
            </a:r>
            <a:r>
              <a:rPr lang="en-US" altLang="ko-KR" sz="1300" dirty="0" err="1">
                <a:solidFill>
                  <a:schemeClr val="tx1">
                    <a:lumMod val="85000"/>
                    <a:lumOff val="15000"/>
                  </a:schemeClr>
                </a:solidFill>
                <a:latin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print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Python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“line1\n\n” </a:t>
            </a:r>
            <a:r>
              <a:rPr lang="en-US" altLang="ko-KR" sz="1300" dirty="0" err="1">
                <a:solidFill>
                  <a:schemeClr val="tx1">
                    <a:lumMod val="85000"/>
                    <a:lumOff val="15000"/>
                  </a:schemeClr>
                </a:solidFill>
                <a:latin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chèn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5: </a:t>
            </a:r>
            <a:r>
              <a:rPr lang="vi-VN" altLang="ko-KR" sz="1300" dirty="0">
                <a:solidFill>
                  <a:schemeClr val="tx1">
                    <a:lumMod val="85000"/>
                    <a:lumOff val="15000"/>
                  </a:schemeClr>
                </a:solidFill>
                <a:latin typeface="SamsungOne-400" panose="020B0503030303020204" pitchFamily="34" charset="0"/>
              </a:rPr>
              <a:t>Đóng file sau khi đọc xong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7-8: </a:t>
            </a:r>
            <a:r>
              <a:rPr lang="en-US" altLang="ko-KR" sz="1300" dirty="0" err="1">
                <a:solidFill>
                  <a:schemeClr val="tx1">
                    <a:lumMod val="85000"/>
                    <a:lumOff val="15000"/>
                  </a:schemeClr>
                </a:solidFill>
                <a:latin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ở chế độ đọc và in ra thông báo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readlines</a:t>
            </a:r>
            <a:r>
              <a:rPr lang="en-US" altLang="ko-KR" sz="1300" dirty="0">
                <a:solidFill>
                  <a:schemeClr val="tx1">
                    <a:lumMod val="85000"/>
                    <a:lumOff val="15000"/>
                  </a:schemeClr>
                </a:solidFill>
                <a:latin typeface="SamsungOne-400" panose="020B0503030303020204" pitchFamily="34" charset="0"/>
              </a:rPr>
              <a:t>() method".</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580389" y="1827698"/>
            <a:ext cx="3321052" cy="4404487"/>
            <a:chOff x="580389" y="1866773"/>
            <a:chExt cx="3321052" cy="4404487"/>
          </a:xfrm>
        </p:grpSpPr>
        <p:pic>
          <p:nvPicPr>
            <p:cNvPr id="15" name="그림 14">
              <a:extLst>
                <a:ext uri="{FF2B5EF4-FFF2-40B4-BE49-F238E27FC236}">
                  <a16:creationId xmlns:a16="http://schemas.microsoft.com/office/drawing/2014/main" id="{841B6195-653E-4424-B8D3-5FD0495E0BF5}"/>
                </a:ext>
              </a:extLst>
            </p:cNvPr>
            <p:cNvPicPr>
              <a:picLocks noChangeAspect="1"/>
            </p:cNvPicPr>
            <p:nvPr/>
          </p:nvPicPr>
          <p:blipFill>
            <a:blip r:embed="rId4"/>
            <a:stretch>
              <a:fillRect/>
            </a:stretch>
          </p:blipFill>
          <p:spPr>
            <a:xfrm>
              <a:off x="631675" y="1935354"/>
              <a:ext cx="3193566" cy="4271198"/>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1866773"/>
              <a:ext cx="3321052"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59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file </a:t>
            </a:r>
            <a:r>
              <a:rPr lang="en-US" altLang="ko-KR" sz="1400" dirty="0" err="1">
                <a:solidFill>
                  <a:schemeClr val="tx1"/>
                </a:solidFill>
                <a:latin typeface="SamsungOne-400" panose="020B0503030303020204" pitchFamily="34" charset="0"/>
                <a:ea typeface="SamsungOne-400" panose="020B0503030303020204" pitchFamily="34" charset="0"/>
              </a:rPr>
              <a:t>read_txtfile.py</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và sử dụng các phương thức (method) khác nhau liên quan đến đọc file</a:t>
            </a:r>
            <a:r>
              <a:rPr lang="en-US" altLang="ko-KR" sz="1400" dirty="0">
                <a:solidFill>
                  <a:schemeClr val="tx1"/>
                </a:solidFill>
                <a:latin typeface="SamsungOne-400" panose="020B0503030303020204" pitchFamily="34" charset="0"/>
                <a:ea typeface="SamsungOne-400" panose="020B0503030303020204" pitchFamily="34" charset="0"/>
              </a:rPr>
              <a:t> text.</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4030980" y="1827698"/>
            <a:ext cx="5437020" cy="2756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9-11:Toàn </a:t>
            </a: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f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lines </a:t>
            </a:r>
            <a:r>
              <a:rPr lang="en-US" altLang="ko-KR" sz="1300" dirty="0" err="1">
                <a:solidFill>
                  <a:schemeClr val="tx1">
                    <a:lumMod val="85000"/>
                    <a:lumOff val="15000"/>
                  </a:schemeClr>
                </a:solidFill>
                <a:latin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rPr>
              <a:t> – line. Lines </a:t>
            </a:r>
            <a:r>
              <a:rPr lang="en-US" altLang="ko-KR" sz="1300" dirty="0" err="1">
                <a:solidFill>
                  <a:schemeClr val="tx1">
                    <a:lumMod val="85000"/>
                    <a:lumOff val="15000"/>
                  </a:schemeClr>
                </a:solidFill>
                <a:latin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tuần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tách</a:t>
            </a:r>
            <a:r>
              <a:rPr lang="en-US" altLang="ko-KR" sz="1300" dirty="0">
                <a:solidFill>
                  <a:schemeClr val="tx1">
                    <a:lumMod val="85000"/>
                    <a:lumOff val="15000"/>
                  </a:schemeClr>
                </a:solidFill>
                <a:latin typeface="SamsungOne-400" panose="020B0503030303020204" pitchFamily="34" charset="0"/>
              </a:rPr>
              <a:t> lines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Do </a:t>
            </a:r>
            <a:r>
              <a:rPr lang="en-US" altLang="ko-KR" sz="1300" dirty="0" err="1">
                <a:solidFill>
                  <a:schemeClr val="tx1">
                    <a:lumMod val="85000"/>
                    <a:lumOff val="15000"/>
                  </a:schemeClr>
                </a:solidFill>
                <a:latin typeface="SamsungOne-400" panose="020B0503030303020204" pitchFamily="34" charset="0"/>
              </a:rPr>
              <a:t>đặc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print,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\n </a:t>
            </a:r>
            <a:r>
              <a:rPr lang="en-US" altLang="ko-KR" sz="1300" dirty="0" err="1">
                <a:solidFill>
                  <a:schemeClr val="tx1">
                    <a:lumMod val="85000"/>
                    <a:lumOff val="15000"/>
                  </a:schemeClr>
                </a:solidFill>
                <a:latin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xóa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khỏi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rPr>
              <a:t> strip() </a:t>
            </a:r>
            <a:r>
              <a:rPr lang="vi-VN" altLang="ko-KR" sz="1300" dirty="0">
                <a:solidFill>
                  <a:schemeClr val="tx1">
                    <a:lumMod val="85000"/>
                    <a:lumOff val="15000"/>
                  </a:schemeClr>
                </a:solidFill>
                <a:latin typeface="SamsungOne-400" panose="020B0503030303020204" pitchFamily="34" charset="0"/>
              </a:rPr>
              <a:t>để các dòng mới không bị chèn hai lần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12: </a:t>
            </a:r>
            <a:r>
              <a:rPr lang="en-US" altLang="ko-KR" sz="1300" dirty="0" err="1">
                <a:solidFill>
                  <a:schemeClr val="tx1">
                    <a:lumMod val="85000"/>
                    <a:lumOff val="15000"/>
                  </a:schemeClr>
                </a:solidFill>
                <a:latin typeface="SamsungOne-400" panose="020B0503030303020204" pitchFamily="34" charset="0"/>
              </a:rPr>
              <a:t>Đòng</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14-15: </a:t>
            </a:r>
            <a:r>
              <a:rPr lang="en-US" altLang="ko-KR" sz="1300" dirty="0" err="1">
                <a:solidFill>
                  <a:schemeClr val="tx1">
                    <a:lumMod val="85000"/>
                    <a:lumOff val="15000"/>
                  </a:schemeClr>
                </a:solidFill>
                <a:latin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test.txt</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ở chế độ đọc và in ra thông báo</a:t>
            </a:r>
            <a:r>
              <a:rPr lang="en-US" altLang="ko-KR" sz="1300" dirty="0">
                <a:solidFill>
                  <a:schemeClr val="tx1">
                    <a:lumMod val="85000"/>
                    <a:lumOff val="15000"/>
                  </a:schemeClr>
                </a:solidFill>
                <a:latin typeface="SamsungOne-400" panose="020B0503030303020204" pitchFamily="34" charset="0"/>
              </a:rPr>
              <a:t> "read() method".</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16-17: </a:t>
            </a:r>
            <a:r>
              <a:rPr lang="vi-VN" altLang="ko-KR" sz="1300" dirty="0">
                <a:solidFill>
                  <a:schemeClr val="tx1">
                    <a:lumMod val="85000"/>
                    <a:lumOff val="15000"/>
                  </a:schemeClr>
                </a:solidFill>
                <a:latin typeface="SamsungOne-400" panose="020B0503030303020204" pitchFamily="34" charset="0"/>
              </a:rPr>
              <a:t>Lưu trữ một chuỗi chứa tất cả nội dung của f trong data và in ra nội dung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18: </a:t>
            </a:r>
            <a:r>
              <a:rPr lang="en-US" altLang="ko-KR" sz="1300" dirty="0" err="1">
                <a:solidFill>
                  <a:schemeClr val="tx1">
                    <a:lumMod val="85000"/>
                    <a:lumOff val="15000"/>
                  </a:schemeClr>
                </a:solidFill>
                <a:latin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rPr>
              <a:t>.</a:t>
            </a:r>
          </a:p>
        </p:txBody>
      </p:sp>
      <p:grpSp>
        <p:nvGrpSpPr>
          <p:cNvPr id="10" name="그룹 9"/>
          <p:cNvGrpSpPr/>
          <p:nvPr/>
        </p:nvGrpSpPr>
        <p:grpSpPr>
          <a:xfrm>
            <a:off x="580389" y="1827698"/>
            <a:ext cx="3321052" cy="4404487"/>
            <a:chOff x="580389" y="1866773"/>
            <a:chExt cx="3321052" cy="4404487"/>
          </a:xfrm>
        </p:grpSpPr>
        <p:pic>
          <p:nvPicPr>
            <p:cNvPr id="11" name="그림 10">
              <a:extLst>
                <a:ext uri="{FF2B5EF4-FFF2-40B4-BE49-F238E27FC236}">
                  <a16:creationId xmlns:a16="http://schemas.microsoft.com/office/drawing/2014/main" id="{841B6195-653E-4424-B8D3-5FD0495E0BF5}"/>
                </a:ext>
              </a:extLst>
            </p:cNvPr>
            <p:cNvPicPr>
              <a:picLocks noChangeAspect="1"/>
            </p:cNvPicPr>
            <p:nvPr/>
          </p:nvPicPr>
          <p:blipFill>
            <a:blip r:embed="rId4"/>
            <a:stretch>
              <a:fillRect/>
            </a:stretch>
          </p:blipFill>
          <p:spPr>
            <a:xfrm>
              <a:off x="631675" y="1935354"/>
              <a:ext cx="3193566" cy="4271198"/>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580389" y="1866773"/>
              <a:ext cx="3321052"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7190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File Text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98D3E730-655F-4935-8B4A-92A7855EB78A}"/>
              </a:ext>
            </a:extLst>
          </p:cNvPr>
          <p:cNvSpPr/>
          <p:nvPr/>
        </p:nvSpPr>
        <p:spPr>
          <a:xfrm>
            <a:off x="580388" y="148175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F23CBE9-5B70-45DA-8235-8D64F6E0CC08}"/>
              </a:ext>
            </a:extLst>
          </p:cNvPr>
          <p:cNvSpPr/>
          <p:nvPr/>
        </p:nvSpPr>
        <p:spPr>
          <a:xfrm>
            <a:off x="5159375" y="1869357"/>
            <a:ext cx="4308625"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rPr>
              <a:t> file </a:t>
            </a:r>
            <a:r>
              <a:rPr lang="en-US" altLang="ko-KR" sz="1300" dirty="0" err="1">
                <a:solidFill>
                  <a:schemeClr val="tx1">
                    <a:lumMod val="85000"/>
                    <a:lumOff val="15000"/>
                  </a:schemeClr>
                </a:solidFill>
                <a:latin typeface="SamsungOne-400" panose="020B0503030303020204" pitchFamily="34" charset="0"/>
              </a:rPr>
              <a:t>read_textfile</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readline</a:t>
            </a:r>
            <a:r>
              <a:rPr lang="en-US" altLang="ko-KR" sz="1300" dirty="0">
                <a:solidFill>
                  <a:schemeClr val="tx1">
                    <a:lumMod val="85000"/>
                    <a:lumOff val="15000"/>
                  </a:schemeClr>
                </a:solidFill>
                <a:latin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rPr>
              <a:t> \n.</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readlines</a:t>
            </a:r>
            <a:r>
              <a:rPr lang="en-US" altLang="ko-KR" sz="1300" dirty="0">
                <a:solidFill>
                  <a:schemeClr val="tx1">
                    <a:lumMod val="85000"/>
                    <a:lumOff val="15000"/>
                  </a:schemeClr>
                </a:solidFill>
                <a:latin typeface="SamsungOne-400" panose="020B0503030303020204" pitchFamily="34" charset="0"/>
              </a:rPr>
              <a:t>() in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rPr>
              <a:t> \n </a:t>
            </a:r>
            <a:r>
              <a:rPr lang="en-US" altLang="ko-KR" sz="1300" dirty="0" err="1">
                <a:solidFill>
                  <a:schemeClr val="tx1">
                    <a:lumMod val="85000"/>
                    <a:lumOff val="15000"/>
                  </a:schemeClr>
                </a:solidFill>
                <a:latin typeface="SamsungOne-400" panose="020B0503030303020204" pitchFamily="34" charset="0"/>
              </a:rPr>
              <a:t>nhờ</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rPr>
              <a:t> strip().</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read(),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file</a:t>
            </a:r>
            <a:r>
              <a:rPr lang="vi-VN" altLang="ko-KR" sz="1300" dirty="0">
                <a:solidFill>
                  <a:schemeClr val="tx1">
                    <a:lumMod val="85000"/>
                    <a:lumOff val="15000"/>
                  </a:schemeClr>
                </a:solidFill>
                <a:latin typeface="SamsungOne-400" panose="020B0503030303020204" pitchFamily="34" charset="0"/>
              </a:rPr>
              <a:t> đều được in bằng một lệnh</a:t>
            </a:r>
            <a:r>
              <a:rPr lang="en-US" altLang="ko-KR" sz="1300" dirty="0">
                <a:solidFill>
                  <a:schemeClr val="tx1">
                    <a:lumMod val="85000"/>
                    <a:lumOff val="15000"/>
                  </a:schemeClr>
                </a:solidFill>
                <a:latin typeface="SamsungOne-400" panose="020B0503030303020204" pitchFamily="34" charset="0"/>
              </a:rPr>
              <a:t> print().</a:t>
            </a:r>
            <a:endParaRPr lang="ko-KR" altLang="en-US" sz="1300" dirty="0">
              <a:solidFill>
                <a:schemeClr val="tx1">
                  <a:lumMod val="85000"/>
                  <a:lumOff val="15000"/>
                </a:schemeClr>
              </a:solidFill>
              <a:latin typeface="SamsungOne-400" panose="020B0503030303020204" pitchFamily="34" charset="0"/>
            </a:endParaRPr>
          </a:p>
        </p:txBody>
      </p:sp>
      <p:grpSp>
        <p:nvGrpSpPr>
          <p:cNvPr id="3" name="그룹 2"/>
          <p:cNvGrpSpPr/>
          <p:nvPr/>
        </p:nvGrpSpPr>
        <p:grpSpPr>
          <a:xfrm>
            <a:off x="580388" y="1827698"/>
            <a:ext cx="4425951" cy="4404487"/>
            <a:chOff x="580388" y="1866773"/>
            <a:chExt cx="4425951" cy="4404487"/>
          </a:xfrm>
        </p:grpSpPr>
        <p:grpSp>
          <p:nvGrpSpPr>
            <p:cNvPr id="2" name="그룹 1"/>
            <p:cNvGrpSpPr/>
            <p:nvPr/>
          </p:nvGrpSpPr>
          <p:grpSpPr>
            <a:xfrm>
              <a:off x="657859" y="1935352"/>
              <a:ext cx="4283069" cy="4335907"/>
              <a:chOff x="558800" y="1866773"/>
              <a:chExt cx="3924300" cy="3972712"/>
            </a:xfrm>
          </p:grpSpPr>
          <p:grpSp>
            <p:nvGrpSpPr>
              <p:cNvPr id="7" name="그룹 6">
                <a:extLst>
                  <a:ext uri="{FF2B5EF4-FFF2-40B4-BE49-F238E27FC236}">
                    <a16:creationId xmlns:a16="http://schemas.microsoft.com/office/drawing/2014/main" id="{F260018E-2C09-4965-BE0A-6665C88E858A}"/>
                  </a:ext>
                </a:extLst>
              </p:cNvPr>
              <p:cNvGrpSpPr/>
              <p:nvPr/>
            </p:nvGrpSpPr>
            <p:grpSpPr>
              <a:xfrm>
                <a:off x="558800" y="1866773"/>
                <a:ext cx="3924300" cy="3972712"/>
                <a:chOff x="5637888" y="2396434"/>
                <a:chExt cx="3924300" cy="3972712"/>
              </a:xfrm>
            </p:grpSpPr>
            <p:pic>
              <p:nvPicPr>
                <p:cNvPr id="10" name="그림 9">
                  <a:extLst>
                    <a:ext uri="{FF2B5EF4-FFF2-40B4-BE49-F238E27FC236}">
                      <a16:creationId xmlns:a16="http://schemas.microsoft.com/office/drawing/2014/main" id="{35E76091-75A3-4D2A-951F-35849C6A3A64}"/>
                    </a:ext>
                  </a:extLst>
                </p:cNvPr>
                <p:cNvPicPr>
                  <a:picLocks noChangeAspect="1"/>
                </p:cNvPicPr>
                <p:nvPr/>
              </p:nvPicPr>
              <p:blipFill>
                <a:blip r:embed="rId4"/>
                <a:stretch>
                  <a:fillRect/>
                </a:stretch>
              </p:blipFill>
              <p:spPr>
                <a:xfrm>
                  <a:off x="5637888" y="2396434"/>
                  <a:ext cx="3924300" cy="3766627"/>
                </a:xfrm>
                <a:prstGeom prst="rect">
                  <a:avLst/>
                </a:prstGeom>
              </p:spPr>
            </p:pic>
            <p:pic>
              <p:nvPicPr>
                <p:cNvPr id="11" name="그림 10">
                  <a:extLst>
                    <a:ext uri="{FF2B5EF4-FFF2-40B4-BE49-F238E27FC236}">
                      <a16:creationId xmlns:a16="http://schemas.microsoft.com/office/drawing/2014/main" id="{4AA44350-F45C-4954-A88B-DEF467CAD0B2}"/>
                    </a:ext>
                  </a:extLst>
                </p:cNvPr>
                <p:cNvPicPr>
                  <a:picLocks noChangeAspect="1"/>
                </p:cNvPicPr>
                <p:nvPr/>
              </p:nvPicPr>
              <p:blipFill rotWithShape="1">
                <a:blip r:embed="rId5"/>
                <a:srcRect r="20962" b="-22886"/>
                <a:stretch/>
              </p:blipFill>
              <p:spPr>
                <a:xfrm>
                  <a:off x="5642700" y="6021686"/>
                  <a:ext cx="3919488" cy="347460"/>
                </a:xfrm>
                <a:prstGeom prst="rect">
                  <a:avLst/>
                </a:prstGeom>
              </p:spPr>
            </p:pic>
          </p:grpSp>
          <p:sp>
            <p:nvSpPr>
              <p:cNvPr id="12" name="직사각형 11">
                <a:extLst>
                  <a:ext uri="{FF2B5EF4-FFF2-40B4-BE49-F238E27FC236}">
                    <a16:creationId xmlns:a16="http://schemas.microsoft.com/office/drawing/2014/main" id="{6EC1FF93-D4D6-4B9E-A319-CEA3E15BC8FF}"/>
                  </a:ext>
                </a:extLst>
              </p:cNvPr>
              <p:cNvSpPr/>
              <p:nvPr/>
            </p:nvSpPr>
            <p:spPr>
              <a:xfrm>
                <a:off x="580388" y="2131759"/>
                <a:ext cx="1307947" cy="529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860DF209-0305-46E6-8C63-E6CB9D8CFF52}"/>
                  </a:ext>
                </a:extLst>
              </p:cNvPr>
              <p:cNvSpPr/>
              <p:nvPr/>
            </p:nvSpPr>
            <p:spPr>
              <a:xfrm>
                <a:off x="580388" y="2661725"/>
                <a:ext cx="1307947" cy="1595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직사각형 13">
                <a:extLst>
                  <a:ext uri="{FF2B5EF4-FFF2-40B4-BE49-F238E27FC236}">
                    <a16:creationId xmlns:a16="http://schemas.microsoft.com/office/drawing/2014/main" id="{75F14500-3401-408B-AF24-9ECEFAC02BD9}"/>
                  </a:ext>
                </a:extLst>
              </p:cNvPr>
              <p:cNvSpPr/>
              <p:nvPr/>
            </p:nvSpPr>
            <p:spPr>
              <a:xfrm>
                <a:off x="580388" y="4243535"/>
                <a:ext cx="1307947" cy="1520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직사각형 16">
              <a:extLst>
                <a:ext uri="{FF2B5EF4-FFF2-40B4-BE49-F238E27FC236}">
                  <a16:creationId xmlns:a16="http://schemas.microsoft.com/office/drawing/2014/main" id="{723E5BA7-EEF6-4D4A-8E82-B13686975CCF}"/>
                </a:ext>
              </a:extLst>
            </p:cNvPr>
            <p:cNvSpPr/>
            <p:nvPr/>
          </p:nvSpPr>
          <p:spPr>
            <a:xfrm>
              <a:off x="580388" y="1866773"/>
              <a:ext cx="4425951" cy="44044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3270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56" y="450955"/>
            <a:ext cx="9008694" cy="369332"/>
            <a:chOff x="450000" y="450000"/>
            <a:chExt cx="9011582" cy="369450"/>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6" cy="369450"/>
            </a:xfrm>
            <a:prstGeom prst="rect">
              <a:avLst/>
            </a:prstGeom>
          </p:spPr>
          <p:txBody>
            <a:bodyPr wrap="square" lIns="0" tIns="0" rIns="0" bIns="0">
              <a:spAutoFit/>
            </a:bodyPr>
            <a:lstStyle/>
            <a:p>
              <a:pPr fontAlgn="base">
                <a:spcBef>
                  <a:spcPct val="0"/>
                </a:spcBef>
                <a:spcAft>
                  <a:spcPct val="0"/>
                </a:spcAft>
              </a:pPr>
              <a:r>
                <a:rPr kumimoji="1" lang="vi-VN" altLang="ko-KR" sz="2400" b="1" dirty="0">
                  <a:solidFill>
                    <a:srgbClr val="193EB0"/>
                  </a:solidFill>
                  <a:latin typeface="iCiel Samsung Sharp Sans Regular" pitchFamily="2" charset="77"/>
                  <a:ea typeface="iCiel Samsung Sharp Sans Regular" pitchFamily="2" charset="77"/>
                  <a:cs typeface="iCiel Samsung Sharp Sans Regular" pitchFamily="2" charset="77"/>
                </a:rPr>
                <a:t>Mô tả chương học</a:t>
              </a:r>
              <a:endParaRPr kumimoji="1" lang="en-US" altLang="ko-KR" sz="2400" b="1" dirty="0">
                <a:solidFill>
                  <a:srgbClr val="193EB0"/>
                </a:solidFill>
                <a:latin typeface="iCiel Samsung Sharp Sans Regular" pitchFamily="2" charset="77"/>
                <a:ea typeface="iCiel Samsung Sharp Sans Regular" pitchFamily="2" charset="77"/>
                <a:cs typeface="iCiel Samsung Sharp Sans Regular" pitchFamily="2" charset="77"/>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79342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Thực hành lập trình cho mạch Raspberry Pi bằng Python thông qua dự án “Toy”</a:t>
            </a:r>
            <a:r>
              <a:rPr lang="en-US" altLang="ko-KR" sz="1300" dirty="0">
                <a:solidFill>
                  <a:prstClr val="black">
                    <a:lumMod val="85000"/>
                    <a:lumOff val="15000"/>
                  </a:prstClr>
                </a:solidFill>
                <a:latin typeface="SamsungOne-400" panose="020B0503030303020204" pitchFamily="34" charset="0"/>
              </a:rPr>
              <a:t>. </a:t>
            </a: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rPr>
              <a:t>cơ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rPr>
              <a:t> IoT qua </a:t>
            </a:r>
            <a:r>
              <a:rPr lang="en-US" altLang="ko-KR" sz="1300" dirty="0" err="1">
                <a:solidFill>
                  <a:prstClr val="black">
                    <a:lumMod val="85000"/>
                    <a:lumOff val="15000"/>
                  </a:prstClr>
                </a:solidFill>
                <a:latin typeface="SamsungOne-400" panose="020B0503030303020204" pitchFamily="34" charset="0"/>
              </a:rPr>
              <a:t>ngôn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ngữ</a:t>
            </a:r>
            <a:r>
              <a:rPr lang="en-US" altLang="ko-KR" sz="1300" dirty="0">
                <a:solidFill>
                  <a:prstClr val="black">
                    <a:lumMod val="85000"/>
                    <a:lumOff val="15000"/>
                  </a:prstClr>
                </a:solidFill>
                <a:latin typeface="SamsungOne-400" panose="020B0503030303020204" pitchFamily="34" charset="0"/>
              </a:rPr>
              <a:t> Python.</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 của chương học</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2667943"/>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a:t>
              </a:r>
              <a:r>
                <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dung </a:t>
              </a: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chương</a:t>
              </a:r>
              <a:r>
                <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a:t>
              </a: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học</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2972728"/>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Bài</a:t>
            </a:r>
            <a:r>
              <a:rPr lang="en-US" altLang="ko-KR" sz="1300" dirty="0">
                <a:solidFill>
                  <a:prstClr val="black">
                    <a:lumMod val="85000"/>
                    <a:lumOff val="15000"/>
                  </a:prstClr>
                </a:solidFill>
                <a:latin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mức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CPU</a:t>
            </a: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Bài</a:t>
            </a:r>
            <a:r>
              <a:rPr lang="en-US" altLang="ko-KR" sz="1300" dirty="0">
                <a:solidFill>
                  <a:prstClr val="black">
                    <a:lumMod val="85000"/>
                    <a:lumOff val="15000"/>
                  </a:prstClr>
                </a:solidFill>
                <a:latin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soát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dải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biến</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Bài</a:t>
            </a:r>
            <a:r>
              <a:rPr lang="en-US" altLang="ko-KR" sz="1300" dirty="0">
                <a:solidFill>
                  <a:prstClr val="black">
                    <a:lumMod val="85000"/>
                    <a:lumOff val="15000"/>
                  </a:prstClr>
                </a:solidFill>
                <a:latin typeface="SamsungOne-400" panose="020B0503030303020204" pitchFamily="34" charset="0"/>
              </a:rPr>
              <a:t> 3. </a:t>
            </a:r>
            <a:r>
              <a:rPr lang="en-US" altLang="ko-KR" sz="1300" dirty="0" err="1">
                <a:solidFill>
                  <a:prstClr val="black">
                    <a:lumMod val="85000"/>
                    <a:lumOff val="15000"/>
                  </a:prstClr>
                </a:solidFill>
                <a:latin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nhiệt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độ</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mức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hoạt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CPU</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Điều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khiển</a:t>
            </a:r>
            <a:r>
              <a:rPr lang="en-US" altLang="ko-KR" dirty="0">
                <a:solidFill>
                  <a:srgbClr val="A6A6A6"/>
                </a:solidFill>
                <a:latin typeface="SamsungOne-400" panose="020B0503030303020204" pitchFamily="34" charset="0"/>
                <a:ea typeface="SamsungOne-400" panose="020B0503030303020204" pitchFamily="34" charset="0"/>
              </a:rPr>
              <a:t> LED</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Giám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mạch</a:t>
            </a:r>
            <a:r>
              <a:rPr lang="en-US" altLang="ko-KR" dirty="0">
                <a:solidFill>
                  <a:srgbClr val="A6A6A6"/>
                </a:solidFill>
                <a:latin typeface="SamsungOne-400" panose="020B0503030303020204" pitchFamily="34" charset="0"/>
                <a:ea typeface="SamsungOne-400" panose="020B0503030303020204" pitchFamily="34" charset="0"/>
              </a:rPr>
              <a:t> Raspberry Pi</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File Text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Python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Toy</a:t>
            </a:r>
          </a:p>
        </p:txBody>
      </p:sp>
    </p:spTree>
    <p:extLst>
      <p:ext uri="{BB962C8B-B14F-4D97-AF65-F5344CB8AC3E}">
        <p14:creationId xmlns:p14="http://schemas.microsoft.com/office/powerpoint/2010/main" val="1175495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Ứng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dụng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hoạt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động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3813942" y="2205353"/>
            <a:ext cx="5641041" cy="286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Một ứng dụng giám sát việc sử dụng CPU, đặt cảnh báo khi mức sử dụng CPU vượt quá một tỷ lệ phần trăm nhất định và ghi lại mức sử dụng CPU dưới dạng tệp nhật ký (log)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ghép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20 – Yellow LED Anode(+)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21 – Red LED Anode(+)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Yellow LED Cathode(-) –Resistor</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Red LED Cathode(-) –Resistor</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Resistors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GNDs – Raspberry Pi GND</a:t>
            </a:r>
            <a:endParaRPr lang="en-US" altLang="ko-KR" sz="1300" dirty="0">
              <a:solidFill>
                <a:schemeClr val="tx1">
                  <a:lumMod val="85000"/>
                  <a:lumOff val="15000"/>
                </a:schemeClr>
              </a:solidFill>
              <a:latin typeface="SamsungOne-400" panose="020B0503030303020204" pitchFamily="34" charset="0"/>
            </a:endParaRPr>
          </a:p>
        </p:txBody>
      </p:sp>
      <p:sp>
        <p:nvSpPr>
          <p:cNvPr id="9" name="직사각형 8">
            <a:extLst>
              <a:ext uri="{FF2B5EF4-FFF2-40B4-BE49-F238E27FC236}">
                <a16:creationId xmlns:a16="http://schemas.microsoft.com/office/drawing/2014/main" id="{CAA7C4D5-20B6-4F15-A1A2-19DB4366C9BD}"/>
              </a:ext>
            </a:extLst>
          </p:cNvPr>
          <p:cNvSpPr/>
          <p:nvPr/>
        </p:nvSpPr>
        <p:spPr>
          <a:xfrm>
            <a:off x="558799" y="2241551"/>
            <a:ext cx="3098801" cy="3862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910B99D8-E25B-44A8-9B07-7B53EAB8EAF4}"/>
              </a:ext>
            </a:extLst>
          </p:cNvPr>
          <p:cNvPicPr>
            <a:picLocks noChangeAspect="1"/>
          </p:cNvPicPr>
          <p:nvPr/>
        </p:nvPicPr>
        <p:blipFill>
          <a:blip r:embed="rId4"/>
          <a:stretch>
            <a:fillRect/>
          </a:stretch>
        </p:blipFill>
        <p:spPr>
          <a:xfrm>
            <a:off x="763049" y="2360085"/>
            <a:ext cx="2690300" cy="3599103"/>
          </a:xfrm>
          <a:prstGeom prst="rect">
            <a:avLst/>
          </a:prstGeom>
        </p:spPr>
      </p:pic>
    </p:spTree>
    <p:extLst>
      <p:ext uri="{BB962C8B-B14F-4D97-AF65-F5344CB8AC3E}">
        <p14:creationId xmlns:p14="http://schemas.microsoft.com/office/powerpoint/2010/main" val="593824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việc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sử</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dụng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Thư</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psutil</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2" y="2098673"/>
            <a:ext cx="9045855"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sử dụng CPU bằng cách sử dụng thư viện psutil được cung cấp theo mặc định trong Raspberry Pi</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Phương thức cpu_percent() của psutil trả về mức sử dụng CPU</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Khi percpu được đặt thành True làm tham số của cpu_percent(), mức sử dụng CPU được trả về dưới dạng phần trăm</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rPr>
              <a:t> CPU, </a:t>
            </a:r>
            <a:r>
              <a:rPr lang="en-US" altLang="ko-KR" sz="1300" dirty="0" err="1">
                <a:solidFill>
                  <a:schemeClr val="tx1">
                    <a:lumMod val="85000"/>
                    <a:lumOff val="15000"/>
                  </a:schemeClr>
                </a:solidFill>
                <a:latin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CPU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CPU.</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Reture</a:t>
            </a:r>
            <a:r>
              <a:rPr lang="en-US" altLang="ko-KR" sz="1300" dirty="0">
                <a:solidFill>
                  <a:schemeClr val="tx1">
                    <a:lumMod val="85000"/>
                    <a:lumOff val="15000"/>
                  </a:schemeClr>
                </a:solidFill>
                <a:latin typeface="SamsungOne-400" panose="020B0503030303020204" pitchFamily="34" charset="0"/>
              </a:rPr>
              <a:t> type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cpu_percent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CPU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rPr>
              <a:t>.</a:t>
            </a:r>
          </a:p>
        </p:txBody>
      </p:sp>
      <p:grpSp>
        <p:nvGrpSpPr>
          <p:cNvPr id="2" name="그룹 1"/>
          <p:cNvGrpSpPr/>
          <p:nvPr/>
        </p:nvGrpSpPr>
        <p:grpSpPr>
          <a:xfrm>
            <a:off x="703263" y="3869918"/>
            <a:ext cx="6261417" cy="748890"/>
            <a:chOff x="703263" y="3739290"/>
            <a:chExt cx="6261417" cy="748890"/>
          </a:xfrm>
        </p:grpSpPr>
        <p:pic>
          <p:nvPicPr>
            <p:cNvPr id="10" name="그림 9">
              <a:extLst>
                <a:ext uri="{FF2B5EF4-FFF2-40B4-BE49-F238E27FC236}">
                  <a16:creationId xmlns:a16="http://schemas.microsoft.com/office/drawing/2014/main" id="{07E7D711-AFCE-4F77-A38E-780C214DCF94}"/>
                </a:ext>
              </a:extLst>
            </p:cNvPr>
            <p:cNvPicPr>
              <a:picLocks noChangeAspect="1"/>
            </p:cNvPicPr>
            <p:nvPr/>
          </p:nvPicPr>
          <p:blipFill rotWithShape="1">
            <a:blip r:embed="rId4"/>
            <a:stretch/>
          </p:blipFill>
          <p:spPr>
            <a:xfrm>
              <a:off x="748984" y="3816294"/>
              <a:ext cx="6150210" cy="603315"/>
            </a:xfrm>
            <a:prstGeom prst="rect">
              <a:avLst/>
            </a:prstGeom>
          </p:spPr>
        </p:pic>
        <p:sp>
          <p:nvSpPr>
            <p:cNvPr id="11" name="직사각형 10">
              <a:extLst>
                <a:ext uri="{FF2B5EF4-FFF2-40B4-BE49-F238E27FC236}">
                  <a16:creationId xmlns:a16="http://schemas.microsoft.com/office/drawing/2014/main" id="{723E5BA7-EEF6-4D4A-8E82-B13686975CCF}"/>
                </a:ext>
              </a:extLst>
            </p:cNvPr>
            <p:cNvSpPr/>
            <p:nvPr/>
          </p:nvSpPr>
          <p:spPr>
            <a:xfrm>
              <a:off x="703263" y="3739290"/>
              <a:ext cx="6261417" cy="7488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17039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Lưu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nhật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ký</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với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Datetime</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Lưu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giờ</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Datetime</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2" y="2098673"/>
            <a:ext cx="8951725" cy="205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Datetime được sử dụng để ghi lại mức sử dụng CPU đo được dưới dạng nhật ký</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datetime.now() là một phương thức trả về thời gian hiện tại. Trong trường hợp này, nó trả về một đối tượng datetime thay vì một chuỗi</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Phương thức strftime() trả về một đối tượng datetime ở định dạng đã xác định</a:t>
            </a:r>
            <a:r>
              <a:rPr lang="en-US" altLang="ko-KR" sz="1300" dirty="0">
                <a:solidFill>
                  <a:schemeClr val="tx1">
                    <a:lumMod val="85000"/>
                    <a:lumOff val="15000"/>
                  </a:schemeClr>
                </a:solidFill>
                <a:latin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ngày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Với các phương thức này, chúng tôi thêm thông tin thời gian ở định dạng mong muốn vào tệp nhật ký</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703263" y="4163143"/>
            <a:ext cx="6528117" cy="988394"/>
            <a:chOff x="703263" y="3972226"/>
            <a:chExt cx="6528117" cy="988394"/>
          </a:xfrm>
        </p:grpSpPr>
        <p:pic>
          <p:nvPicPr>
            <p:cNvPr id="9" name="그림 8">
              <a:extLst>
                <a:ext uri="{FF2B5EF4-FFF2-40B4-BE49-F238E27FC236}">
                  <a16:creationId xmlns:a16="http://schemas.microsoft.com/office/drawing/2014/main" id="{FF151929-7711-445F-8955-BEC52C8C7B3E}"/>
                </a:ext>
              </a:extLst>
            </p:cNvPr>
            <p:cNvPicPr>
              <a:picLocks noChangeAspect="1"/>
            </p:cNvPicPr>
            <p:nvPr/>
          </p:nvPicPr>
          <p:blipFill>
            <a:blip r:embed="rId4"/>
            <a:stretch>
              <a:fillRect/>
            </a:stretch>
          </p:blipFill>
          <p:spPr>
            <a:xfrm>
              <a:off x="756603" y="4055419"/>
              <a:ext cx="6398577" cy="833809"/>
            </a:xfrm>
            <a:prstGeom prst="rect">
              <a:avLst/>
            </a:prstGeom>
          </p:spPr>
        </p:pic>
        <p:sp>
          <p:nvSpPr>
            <p:cNvPr id="11" name="직사각형 10">
              <a:extLst>
                <a:ext uri="{FF2B5EF4-FFF2-40B4-BE49-F238E27FC236}">
                  <a16:creationId xmlns:a16="http://schemas.microsoft.com/office/drawing/2014/main" id="{723E5BA7-EEF6-4D4A-8E82-B13686975CCF}"/>
                </a:ext>
              </a:extLst>
            </p:cNvPr>
            <p:cNvSpPr/>
            <p:nvPr/>
          </p:nvSpPr>
          <p:spPr>
            <a:xfrm>
              <a:off x="703263" y="3972226"/>
              <a:ext cx="6528117" cy="98839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3582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Đoạn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mã</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Python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để</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Toy_projects</a:t>
            </a:r>
            <a:r>
              <a:rPr lang="en-US" altLang="ko-KR" sz="1400" dirty="0">
                <a:solidFill>
                  <a:schemeClr val="tx1"/>
                </a:solidFill>
                <a:latin typeface="SamsungOne-400" panose="020B0503030303020204" pitchFamily="34" charset="0"/>
                <a:ea typeface="SamsungOne-400" panose="020B0503030303020204" pitchFamily="34" charset="0"/>
              </a:rPr>
              <a:t>/cpu_usage.py(1)</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Toy_projects</a:t>
            </a:r>
            <a:r>
              <a:rPr lang="en-US" altLang="ko-KR" sz="1300" dirty="0">
                <a:solidFill>
                  <a:schemeClr val="tx1">
                    <a:lumMod val="85000"/>
                    <a:lumOff val="15000"/>
                  </a:schemeClr>
                </a:solidFill>
                <a:latin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rPr>
              <a:t>cpu_usage.py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89BB06C5-E277-4663-83BE-0FB90B5A818A}"/>
              </a:ext>
            </a:extLst>
          </p:cNvPr>
          <p:cNvSpPr txBox="1"/>
          <p:nvPr/>
        </p:nvSpPr>
        <p:spPr>
          <a:xfrm>
            <a:off x="5654041" y="2444100"/>
            <a:ext cx="3813959" cy="2805896"/>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thư viện GPIO Zero và lớp LED .
dòng 2: Nhập thư viện psutil để giám sát sử dụng CPU.
dòng 3: Nhập thư viện time và lớp sleep cho thời gian chờ.
dòng 4: Nhập datetime từ thư viện datetime để ghi thông tin thời gian.
dòng 6-7: Gán số chân GPIO được kết nối với đèn LED làm tham số.
dòng 8: Tạo tệp văn bản để lưu nhật ký ở chế độ 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2453858"/>
            <a:ext cx="5057457" cy="1830258"/>
            <a:chOff x="703263" y="2453858"/>
            <a:chExt cx="5621337" cy="2034322"/>
          </a:xfrm>
        </p:grpSpPr>
        <p:pic>
          <p:nvPicPr>
            <p:cNvPr id="11" name="그림 10">
              <a:extLst>
                <a:ext uri="{FF2B5EF4-FFF2-40B4-BE49-F238E27FC236}">
                  <a16:creationId xmlns:a16="http://schemas.microsoft.com/office/drawing/2014/main" id="{6544593E-C084-4D23-B3F3-37AD7CA10900}"/>
                </a:ext>
              </a:extLst>
            </p:cNvPr>
            <p:cNvPicPr>
              <a:picLocks noChangeAspect="1"/>
            </p:cNvPicPr>
            <p:nvPr/>
          </p:nvPicPr>
          <p:blipFill>
            <a:blip r:embed="rId4"/>
            <a:stretch>
              <a:fillRect/>
            </a:stretch>
          </p:blipFill>
          <p:spPr>
            <a:xfrm>
              <a:off x="764223" y="2527572"/>
              <a:ext cx="5476222" cy="1880963"/>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5621337" cy="20343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0616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Đoạn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mã</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Python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để</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Toy_projects</a:t>
            </a:r>
            <a:r>
              <a:rPr lang="en-US" altLang="ko-KR" sz="1400" dirty="0">
                <a:solidFill>
                  <a:schemeClr val="tx1"/>
                </a:solidFill>
                <a:latin typeface="SamsungOne-400" panose="020B0503030303020204" pitchFamily="34" charset="0"/>
                <a:ea typeface="SamsungOne-400" panose="020B0503030303020204" pitchFamily="34" charset="0"/>
              </a:rPr>
              <a:t>/cpu_usage.py(2)</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Toy_projects</a:t>
            </a:r>
            <a:r>
              <a:rPr lang="en-US" altLang="ko-KR" sz="1300" dirty="0">
                <a:solidFill>
                  <a:schemeClr val="tx1">
                    <a:lumMod val="85000"/>
                    <a:lumOff val="15000"/>
                  </a:schemeClr>
                </a:solidFill>
                <a:latin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rPr>
              <a:t>cpu_usage.py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0" name="TextBox 9">
            <a:extLst>
              <a:ext uri="{FF2B5EF4-FFF2-40B4-BE49-F238E27FC236}">
                <a16:creationId xmlns:a16="http://schemas.microsoft.com/office/drawing/2014/main" id="{89BB06C5-E277-4663-83BE-0FB90B5A818A}"/>
              </a:ext>
            </a:extLst>
          </p:cNvPr>
          <p:cNvSpPr txBox="1"/>
          <p:nvPr/>
        </p:nvSpPr>
        <p:spPr>
          <a:xfrm>
            <a:off x="5303521" y="2392535"/>
            <a:ext cx="4164480" cy="3908762"/>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11-13: Sử dụng phương thức cpu_percent() để xác định mức sử dụng CPU. Tính giá trị trung bình của mỗi lần sử dụng CPU và lưu trữ giá trị làm tròn theo cpu_usage_mean.
dòng 14: In mức sử dụng CPU vào Terminal.
dòng 15-17: Đèn LED màu vàng được bật khi sử dụng CPU là 30 ~ 60%.
dòng 18-20: Cả vùng đèn LED màu vàng và đèn LED đỏ đều bật khi mức sử dụng CPU trên 60%.
dòng 21-23: Nếu không, cả hai đèn LED đều bị tắt.
dòng 24-27: Đặt dấu thời gian ở định dạng Năm / Tháng / Giờ ngày / Phút / Giây. Lưu dấu thời gian và mức sử dụng CPU trong dữ liệu, ghi dữ liệu vào tệp (ghi tệp nhật ký) và đợi thời gian chờ.
dòng 28: Đóng tệp nhật ký sau khi hoàn thành thao tác tệp nhật 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703263" y="2453858"/>
            <a:ext cx="4737417" cy="3584687"/>
            <a:chOff x="703263" y="2453858"/>
            <a:chExt cx="4783137" cy="3619282"/>
          </a:xfrm>
        </p:grpSpPr>
        <p:pic>
          <p:nvPicPr>
            <p:cNvPr id="9" name="그림 8">
              <a:extLst>
                <a:ext uri="{FF2B5EF4-FFF2-40B4-BE49-F238E27FC236}">
                  <a16:creationId xmlns:a16="http://schemas.microsoft.com/office/drawing/2014/main" id="{2E55FEF5-2DD7-4FF9-B9DB-BAB201E9E5CE}"/>
                </a:ext>
              </a:extLst>
            </p:cNvPr>
            <p:cNvPicPr>
              <a:picLocks noChangeAspect="1"/>
            </p:cNvPicPr>
            <p:nvPr/>
          </p:nvPicPr>
          <p:blipFill>
            <a:blip r:embed="rId4"/>
            <a:stretch>
              <a:fillRect/>
            </a:stretch>
          </p:blipFill>
          <p:spPr>
            <a:xfrm>
              <a:off x="771841" y="2506029"/>
              <a:ext cx="4643159" cy="3510080"/>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4783137" cy="36192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3965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quả</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dự</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Terminal</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B293CBBB-2156-4AFB-9915-7DF829D349CC}"/>
              </a:ext>
            </a:extLst>
          </p:cNvPr>
          <p:cNvGrpSpPr/>
          <p:nvPr/>
        </p:nvGrpSpPr>
        <p:grpSpPr>
          <a:xfrm>
            <a:off x="703263" y="2449939"/>
            <a:ext cx="3455986" cy="276999"/>
            <a:chOff x="3716526" y="2460828"/>
            <a:chExt cx="3455986" cy="276999"/>
          </a:xfrm>
        </p:grpSpPr>
        <p:sp>
          <p:nvSpPr>
            <p:cNvPr id="12" name="TextBox 11">
              <a:extLst>
                <a:ext uri="{FF2B5EF4-FFF2-40B4-BE49-F238E27FC236}">
                  <a16:creationId xmlns:a16="http://schemas.microsoft.com/office/drawing/2014/main" id="{721B8204-06D4-42AB-9DFB-0D199BD3EC4F}"/>
                </a:ext>
              </a:extLst>
            </p:cNvPr>
            <p:cNvSpPr txBox="1"/>
            <p:nvPr/>
          </p:nvSpPr>
          <p:spPr>
            <a:xfrm>
              <a:off x="3800649" y="2460828"/>
              <a:ext cx="337186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cpu_usage.py</a:t>
              </a:r>
            </a:p>
          </p:txBody>
        </p:sp>
        <p:sp>
          <p:nvSpPr>
            <p:cNvPr id="13" name="직사각형 12">
              <a:extLst>
                <a:ext uri="{FF2B5EF4-FFF2-40B4-BE49-F238E27FC236}">
                  <a16:creationId xmlns:a16="http://schemas.microsoft.com/office/drawing/2014/main" id="{903B81BE-F81C-47D0-A59B-A8EDC381040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4" name="그림 13">
            <a:extLst>
              <a:ext uri="{FF2B5EF4-FFF2-40B4-BE49-F238E27FC236}">
                <a16:creationId xmlns:a16="http://schemas.microsoft.com/office/drawing/2014/main" id="{80ABC3F0-EDC7-4AC7-B92B-66A7B51C00DC}"/>
              </a:ext>
            </a:extLst>
          </p:cNvPr>
          <p:cNvPicPr>
            <a:picLocks noChangeAspect="1"/>
          </p:cNvPicPr>
          <p:nvPr/>
        </p:nvPicPr>
        <p:blipFill>
          <a:blip r:embed="rId4"/>
          <a:stretch>
            <a:fillRect/>
          </a:stretch>
        </p:blipFill>
        <p:spPr>
          <a:xfrm>
            <a:off x="694325" y="2797498"/>
            <a:ext cx="4236451" cy="950837"/>
          </a:xfrm>
          <a:prstGeom prst="rect">
            <a:avLst/>
          </a:prstGeom>
        </p:spPr>
      </p:pic>
      <p:sp>
        <p:nvSpPr>
          <p:cNvPr id="15" name="직사각형 14">
            <a:extLst>
              <a:ext uri="{FF2B5EF4-FFF2-40B4-BE49-F238E27FC236}">
                <a16:creationId xmlns:a16="http://schemas.microsoft.com/office/drawing/2014/main" id="{F46F8D10-D8B3-4D04-96A3-1C9FC0C9AE27}"/>
              </a:ext>
            </a:extLst>
          </p:cNvPr>
          <p:cNvSpPr/>
          <p:nvPr/>
        </p:nvSpPr>
        <p:spPr>
          <a:xfrm>
            <a:off x="703262" y="3847494"/>
            <a:ext cx="875172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Kiểm tra việc sử dụng CPU có được giám sát trong khi thực hiện các tác vụ khác nhau như truy cập Internet trên Raspberry Pi để quan sát xem việc sử dụng CPU có thay đổi tốt hay không.
Kiểm tra xem ánh sáng LED có thay đổi theo mức sử dụng CPU được chỉ định cũng được thực hiện đúng cách không</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137756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quả</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dự</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sát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CPU</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1400" dirty="0">
                <a:solidFill>
                  <a:schemeClr val="tx1"/>
                </a:solidFill>
                <a:latin typeface="SamsungOne-400" panose="020B0503030303020204" pitchFamily="34" charset="0"/>
                <a:ea typeface="SamsungOne-400" panose="020B0503030303020204" pitchFamily="34" charset="0"/>
              </a:rPr>
              <a:t>File Log</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Kiểm tra xem tệp log có được tạo thành công không</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B293CBBB-2156-4AFB-9915-7DF829D349CC}"/>
              </a:ext>
            </a:extLst>
          </p:cNvPr>
          <p:cNvGrpSpPr/>
          <p:nvPr/>
        </p:nvGrpSpPr>
        <p:grpSpPr>
          <a:xfrm>
            <a:off x="703263" y="2449939"/>
            <a:ext cx="3455986" cy="276999"/>
            <a:chOff x="3716526" y="2460828"/>
            <a:chExt cx="3455986" cy="276999"/>
          </a:xfrm>
        </p:grpSpPr>
        <p:sp>
          <p:nvSpPr>
            <p:cNvPr id="12" name="TextBox 11">
              <a:extLst>
                <a:ext uri="{FF2B5EF4-FFF2-40B4-BE49-F238E27FC236}">
                  <a16:creationId xmlns:a16="http://schemas.microsoft.com/office/drawing/2014/main" id="{721B8204-06D4-42AB-9DFB-0D199BD3EC4F}"/>
                </a:ext>
              </a:extLst>
            </p:cNvPr>
            <p:cNvSpPr txBox="1"/>
            <p:nvPr/>
          </p:nvSpPr>
          <p:spPr>
            <a:xfrm>
              <a:off x="3800649" y="2460828"/>
              <a:ext cx="337186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ls</a:t>
              </a:r>
            </a:p>
          </p:txBody>
        </p:sp>
        <p:sp>
          <p:nvSpPr>
            <p:cNvPr id="13" name="직사각형 12">
              <a:extLst>
                <a:ext uri="{FF2B5EF4-FFF2-40B4-BE49-F238E27FC236}">
                  <a16:creationId xmlns:a16="http://schemas.microsoft.com/office/drawing/2014/main" id="{903B81BE-F81C-47D0-A59B-A8EDC381040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5" name="직사각형 14">
            <a:extLst>
              <a:ext uri="{FF2B5EF4-FFF2-40B4-BE49-F238E27FC236}">
                <a16:creationId xmlns:a16="http://schemas.microsoft.com/office/drawing/2014/main" id="{F46F8D10-D8B3-4D04-96A3-1C9FC0C9AE27}"/>
              </a:ext>
            </a:extLst>
          </p:cNvPr>
          <p:cNvSpPr/>
          <p:nvPr/>
        </p:nvSpPr>
        <p:spPr>
          <a:xfrm>
            <a:off x="703263" y="324370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log.</a:t>
            </a:r>
            <a:endParaRPr lang="ko-KR" altLang="en-US" sz="1300" dirty="0">
              <a:solidFill>
                <a:schemeClr val="tx1">
                  <a:lumMod val="85000"/>
                  <a:lumOff val="15000"/>
                </a:schemeClr>
              </a:solidFill>
              <a:latin typeface="SamsungOne-400" panose="020B0503030303020204" pitchFamily="34" charset="0"/>
            </a:endParaRPr>
          </a:p>
        </p:txBody>
      </p:sp>
      <p:pic>
        <p:nvPicPr>
          <p:cNvPr id="16" name="그림 15">
            <a:extLst>
              <a:ext uri="{FF2B5EF4-FFF2-40B4-BE49-F238E27FC236}">
                <a16:creationId xmlns:a16="http://schemas.microsoft.com/office/drawing/2014/main" id="{78AACC1D-CBD3-45C0-9A27-5E6B22FFC74B}"/>
              </a:ext>
            </a:extLst>
          </p:cNvPr>
          <p:cNvPicPr>
            <a:picLocks noChangeAspect="1"/>
          </p:cNvPicPr>
          <p:nvPr/>
        </p:nvPicPr>
        <p:blipFill>
          <a:blip r:embed="rId3"/>
          <a:stretch>
            <a:fillRect/>
          </a:stretch>
        </p:blipFill>
        <p:spPr>
          <a:xfrm>
            <a:off x="703263" y="2789526"/>
            <a:ext cx="3455986" cy="391595"/>
          </a:xfrm>
          <a:prstGeom prst="rect">
            <a:avLst/>
          </a:prstGeom>
        </p:spPr>
      </p:pic>
      <p:pic>
        <p:nvPicPr>
          <p:cNvPr id="17" name="그림 16">
            <a:extLst>
              <a:ext uri="{FF2B5EF4-FFF2-40B4-BE49-F238E27FC236}">
                <a16:creationId xmlns:a16="http://schemas.microsoft.com/office/drawing/2014/main" id="{A6AC0B3F-3B47-4C96-ABD7-CEF2002D5385}"/>
              </a:ext>
            </a:extLst>
          </p:cNvPr>
          <p:cNvPicPr>
            <a:picLocks noChangeAspect="1"/>
          </p:cNvPicPr>
          <p:nvPr/>
        </p:nvPicPr>
        <p:blipFill>
          <a:blip r:embed="rId4"/>
          <a:stretch>
            <a:fillRect/>
          </a:stretch>
        </p:blipFill>
        <p:spPr>
          <a:xfrm>
            <a:off x="703263" y="3881223"/>
            <a:ext cx="4257358" cy="1770105"/>
          </a:xfrm>
          <a:prstGeom prst="rect">
            <a:avLst/>
          </a:prstGeom>
        </p:spPr>
      </p:pic>
      <p:pic>
        <p:nvPicPr>
          <p:cNvPr id="18" name="그림 17">
            <a:extLst>
              <a:ext uri="{FF2B5EF4-FFF2-40B4-BE49-F238E27FC236}">
                <a16:creationId xmlns:a16="http://schemas.microsoft.com/office/drawing/2014/main" id="{9F9042ED-A226-49DD-97E6-14AB198590FF}"/>
              </a:ext>
            </a:extLst>
          </p:cNvPr>
          <p:cNvPicPr>
            <a:picLocks noChangeAspect="1"/>
          </p:cNvPicPr>
          <p:nvPr/>
        </p:nvPicPr>
        <p:blipFill>
          <a:blip r:embed="rId5"/>
          <a:stretch>
            <a:fillRect/>
          </a:stretch>
        </p:blipFill>
        <p:spPr>
          <a:xfrm>
            <a:off x="703263" y="3589136"/>
            <a:ext cx="5416880" cy="212672"/>
          </a:xfrm>
          <a:prstGeom prst="rect">
            <a:avLst/>
          </a:prstGeom>
        </p:spPr>
      </p:pic>
    </p:spTree>
    <p:extLst>
      <p:ext uri="{BB962C8B-B14F-4D97-AF65-F5344CB8AC3E}">
        <p14:creationId xmlns:p14="http://schemas.microsoft.com/office/powerpoint/2010/main" val="304810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Kiểm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soát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dải</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trị</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đo</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chiết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áp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cảm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biến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siêu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âm</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208923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Chiết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áp</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cực</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8" name="직사각형 7">
            <a:extLst>
              <a:ext uri="{FF2B5EF4-FFF2-40B4-BE49-F238E27FC236}">
                <a16:creationId xmlns:a16="http://schemas.microsoft.com/office/drawing/2014/main" id="{2E0E5FED-005A-4056-8780-A6FFA129E1BF}"/>
              </a:ext>
            </a:extLst>
          </p:cNvPr>
          <p:cNvSpPr/>
          <p:nvPr/>
        </p:nvSpPr>
        <p:spPr>
          <a:xfrm>
            <a:off x="3108960" y="2182493"/>
            <a:ext cx="6357769" cy="2556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Chiết áp là một điện trở ba cực có tiếp điểm trượt hoặc quay tạo thành một bộ chia điện áp có thể điều chỉnh</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Nếu chỉ có hai thiết bị đầu cuối được sử dụng, một đầu và cần gạt nước, nó hoạt động như một điện trở thay đổi hoặc bộ biến trở</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Dụng cụ đo được gọi là chiết áp về cơ bản là một bộ chia điện áp được sử dụng để đo điện thế (điện áp). Các thành phần được đặt tên bởi vì chúng là các triển khai của cùng một nguyên tắc.
Chiết áp thường được sử dụng để điều khiển các thiết bị điện, chẳng hạn như điều khiển âm lượng trên thiết bị âm thanh. 
Chiết áp được vận hành bởi một cơ chế có thể được sử dụng làm đầu dò vị trí</a:t>
            </a:r>
            <a:r>
              <a:rPr lang="en-US" altLang="ko-KR" sz="1300" dirty="0">
                <a:solidFill>
                  <a:schemeClr val="tx1">
                    <a:lumMod val="85000"/>
                    <a:lumOff val="15000"/>
                  </a:schemeClr>
                </a:solidFill>
                <a:latin typeface="SamsungOne-400" panose="020B0503030303020204" pitchFamily="34" charset="0"/>
              </a:rPr>
              <a:t>.</a:t>
            </a:r>
          </a:p>
        </p:txBody>
      </p:sp>
      <p:grpSp>
        <p:nvGrpSpPr>
          <p:cNvPr id="2" name="그룹 1"/>
          <p:cNvGrpSpPr/>
          <p:nvPr/>
        </p:nvGrpSpPr>
        <p:grpSpPr>
          <a:xfrm>
            <a:off x="558799" y="2249171"/>
            <a:ext cx="2413001" cy="2403365"/>
            <a:chOff x="558799" y="2226311"/>
            <a:chExt cx="2700449" cy="2689665"/>
          </a:xfrm>
        </p:grpSpPr>
        <p:sp>
          <p:nvSpPr>
            <p:cNvPr id="9" name="직사각형 8">
              <a:extLst>
                <a:ext uri="{FF2B5EF4-FFF2-40B4-BE49-F238E27FC236}">
                  <a16:creationId xmlns:a16="http://schemas.microsoft.com/office/drawing/2014/main" id="{CAA7C4D5-20B6-4F15-A1A2-19DB4366C9BD}"/>
                </a:ext>
              </a:extLst>
            </p:cNvPr>
            <p:cNvSpPr/>
            <p:nvPr/>
          </p:nvSpPr>
          <p:spPr>
            <a:xfrm>
              <a:off x="558799" y="2226311"/>
              <a:ext cx="2700449" cy="2689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44BE7D0B-FB37-4515-B6F8-CF777E8E62DF}"/>
                </a:ext>
              </a:extLst>
            </p:cNvPr>
            <p:cNvPicPr>
              <a:picLocks noChangeAspect="1"/>
            </p:cNvPicPr>
            <p:nvPr/>
          </p:nvPicPr>
          <p:blipFill>
            <a:blip r:embed="rId4"/>
            <a:stretch>
              <a:fillRect/>
            </a:stretch>
          </p:blipFill>
          <p:spPr>
            <a:xfrm>
              <a:off x="821311" y="2344845"/>
              <a:ext cx="2175423" cy="2441171"/>
            </a:xfrm>
            <a:prstGeom prst="rect">
              <a:avLst/>
            </a:prstGeom>
          </p:spPr>
        </p:pic>
      </p:grpSp>
    </p:spTree>
    <p:extLst>
      <p:ext uri="{BB962C8B-B14F-4D97-AF65-F5344CB8AC3E}">
        <p14:creationId xmlns:p14="http://schemas.microsoft.com/office/powerpoint/2010/main" val="570142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Thứ</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tự</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đánh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số</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các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chân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xuất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nhập</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tín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hiệu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(GPIO)</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Mở</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185264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Nắm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được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chân</a:t>
            </a:r>
            <a:r>
              <a:rPr lang="en-US" altLang="ko-KR" sz="1400" dirty="0">
                <a:solidFill>
                  <a:schemeClr val="tx1"/>
                </a:solidFill>
                <a:latin typeface="SamsungOne-400" panose="020B0503030303020204" pitchFamily="34" charset="0"/>
                <a:ea typeface="SamsungOne-400" panose="020B0503030303020204" pitchFamily="34" charset="0"/>
              </a:rPr>
              <a:t> GPIO </a:t>
            </a:r>
            <a:r>
              <a:rPr lang="en-US" altLang="ko-KR" sz="1400" dirty="0" err="1">
                <a:solidFill>
                  <a:schemeClr val="tx1"/>
                </a:solidFill>
                <a:latin typeface="SamsungOne-400" panose="020B0503030303020204" pitchFamily="34" charset="0"/>
                <a:ea typeface="SamsungOne-400" panose="020B0503030303020204" pitchFamily="34" charset="0"/>
              </a:rPr>
              <a:t>trước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r>
              <a:rPr lang="en-US" altLang="ko-KR" sz="1400" dirty="0">
                <a:solidFill>
                  <a:schemeClr val="tx1"/>
                </a:solidFill>
                <a:latin typeface="SamsungOne-400" panose="020B0503030303020204" pitchFamily="34" charset="0"/>
                <a:ea typeface="SamsungOne-400" panose="020B0503030303020204" pitchFamily="34" charset="0"/>
              </a:rPr>
              <a:t> Toy</a:t>
            </a:r>
          </a:p>
        </p:txBody>
      </p:sp>
      <p:sp>
        <p:nvSpPr>
          <p:cNvPr id="9" name="직사각형 8">
            <a:extLst>
              <a:ext uri="{FF2B5EF4-FFF2-40B4-BE49-F238E27FC236}">
                <a16:creationId xmlns:a16="http://schemas.microsoft.com/office/drawing/2014/main" id="{21BAAF21-21C9-4922-A1D3-845964D3F319}"/>
              </a:ext>
            </a:extLst>
          </p:cNvPr>
          <p:cNvSpPr/>
          <p:nvPr/>
        </p:nvSpPr>
        <p:spPr>
          <a:xfrm>
            <a:off x="712182" y="2130111"/>
            <a:ext cx="8487381"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Trong chương học này, chúng ta sẽ thông qua Dự án Toy để thực hành sử dụng Python nhằm lập trình cho mạch Raspberry Pi</a:t>
            </a:r>
            <a:r>
              <a:rPr lang="en-US" altLang="ko-KR" sz="1300" dirty="0">
                <a:solidFill>
                  <a:prstClr val="black">
                    <a:lumMod val="85000"/>
                    <a:lumOff val="15000"/>
                  </a:prstClr>
                </a:solidFill>
                <a:latin typeface="SamsungOne-400" panose="020B0503030303020204" pitchFamily="34" charset="0"/>
              </a:rPr>
              <a:t>.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Toy_project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đường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/home/pi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605915" y="3270476"/>
            <a:ext cx="8693152" cy="2956560"/>
            <a:chOff x="605915" y="3106353"/>
            <a:chExt cx="8693152" cy="2956560"/>
          </a:xfrm>
        </p:grpSpPr>
        <p:pic>
          <p:nvPicPr>
            <p:cNvPr id="11" name="Picture 2">
              <a:extLst>
                <a:ext uri="{FF2B5EF4-FFF2-40B4-BE49-F238E27FC236}">
                  <a16:creationId xmlns:a16="http://schemas.microsoft.com/office/drawing/2014/main" id="{8106CC31-CC83-41DB-A515-BF6DF6931D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93"/>
            <a:stretch/>
          </p:blipFill>
          <p:spPr bwMode="auto">
            <a:xfrm>
              <a:off x="712182" y="3168375"/>
              <a:ext cx="8325138" cy="2839594"/>
            </a:xfrm>
            <a:prstGeom prst="rect">
              <a:avLst/>
            </a:prstGeom>
            <a:noFill/>
            <a:extLst>
              <a:ext uri="{909E8E84-426E-40DD-AFC4-6F175D3DCCD1}">
                <a14:hiddenFill xmlns:a14="http://schemas.microsoft.com/office/drawing/2010/main">
                  <a:solidFill>
                    <a:srgbClr val="FFFFFF"/>
                  </a:solidFill>
                </a14:hiddenFill>
              </a:ext>
            </a:extLst>
          </p:spPr>
        </p:pic>
        <p:sp>
          <p:nvSpPr>
            <p:cNvPr id="2" name="모서리가 둥근 직사각형 1"/>
            <p:cNvSpPr/>
            <p:nvPr/>
          </p:nvSpPr>
          <p:spPr>
            <a:xfrm>
              <a:off x="691885" y="5805306"/>
              <a:ext cx="2240280" cy="172796"/>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latin typeface="SamsungOne-400" panose="020B0503030303020204" pitchFamily="34" charset="0"/>
                  <a:ea typeface="SamsungOne-400" panose="020B0503030303020204" pitchFamily="34" charset="0"/>
                </a:rPr>
                <a:t>Source: www.raspberrypi-spy.co.uk</a:t>
              </a:r>
              <a:endParaRPr lang="ko-KR" altLang="en-US" sz="1000" dirty="0">
                <a:latin typeface="SamsungOne-400" panose="020B0503030303020204" pitchFamily="34" charset="0"/>
              </a:endParaRPr>
            </a:p>
          </p:txBody>
        </p:sp>
        <p:sp>
          <p:nvSpPr>
            <p:cNvPr id="3" name="직사각형 2"/>
            <p:cNvSpPr/>
            <p:nvPr/>
          </p:nvSpPr>
          <p:spPr>
            <a:xfrm>
              <a:off x="605915" y="3106353"/>
              <a:ext cx="8693152" cy="29565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0015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MCP3008</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CP3008 (ADC, Bộ chuyển đổi tương tự - 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3108960" y="2144393"/>
            <a:ext cx="6346024" cy="285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chemeClr val="tx1"/>
                </a:solidFill>
                <a:latin typeface="SamsungOne-400" panose="020B0503030303020204" pitchFamily="34" charset="0"/>
              </a:rPr>
              <a:t>Bộ chuyển đổi tương tự sang kỹ thuật số (ADC) 10-bit MCP3008 kết hợp hiệu suất cao và tiêu thụ điện năng thấp trong một gói nhỏ. Đó là lý tưởng cho các ứng dụng điều khiển nhúng.
MCP3008 có kiến trúc thanh ghi xấp xỉ (SAR) liên tiếp và giao diện nối tiếp SPI tiêu chuẩn công nghiệp. Nó cho phép khả năng ADC 10-bit được thêm vào bất kỳ vi điều khiển PIC® nào. 
MCP3008 có 200k mẫu / giây, 8 kênh đầu vào, tiêu thụ điện năng thấp (chế độ chờ điển hình 5nA, hoạt động điển hình 425</a:t>
            </a:r>
            <a:r>
              <a:rPr lang="el-GR" altLang="ko-KR" sz="1300" b="1" dirty="0">
                <a:solidFill>
                  <a:schemeClr val="tx1"/>
                </a:solidFill>
                <a:latin typeface="SamsungOne-400" panose="020B0503030303020204" pitchFamily="34" charset="0"/>
              </a:rPr>
              <a:t>μ</a:t>
            </a:r>
            <a:r>
              <a:rPr lang="vi-VN" altLang="ko-KR" sz="1300" b="1" dirty="0">
                <a:solidFill>
                  <a:schemeClr val="tx1"/>
                </a:solidFill>
                <a:latin typeface="SamsungOne-400" panose="020B0503030303020204" pitchFamily="34" charset="0"/>
              </a:rPr>
              <a:t>A) và có sẵn trong các gói PDIP và SOIC 16 chân. 
Các ứng dụng cho MCP3008 bao gồm thu thập dữ liệu, thiết bị đo đạc và đo lường, bộ ghi dữ liệu đa kênh, PC công nghiệp, điều khiển động cơ, robot, tự động hóa công nghiệp, cảm biến thông minh, thiết bị cầm tay và thiết bị y tế gia đình</a:t>
            </a:r>
            <a:r>
              <a:rPr lang="en-US" altLang="ko-KR" sz="1300" dirty="0">
                <a:solidFill>
                  <a:schemeClr val="tx1">
                    <a:lumMod val="85000"/>
                    <a:lumOff val="15000"/>
                  </a:schemeClr>
                </a:solidFill>
                <a:latin typeface="SamsungOne-400" panose="020B0503030303020204" pitchFamily="34" charset="0"/>
              </a:rPr>
              <a:t>.</a:t>
            </a:r>
          </a:p>
        </p:txBody>
      </p:sp>
      <p:grpSp>
        <p:nvGrpSpPr>
          <p:cNvPr id="2" name="그룹 1"/>
          <p:cNvGrpSpPr/>
          <p:nvPr/>
        </p:nvGrpSpPr>
        <p:grpSpPr>
          <a:xfrm>
            <a:off x="558799" y="2253405"/>
            <a:ext cx="2420621" cy="2574411"/>
            <a:chOff x="558799" y="2165351"/>
            <a:chExt cx="2700449" cy="2872017"/>
          </a:xfrm>
        </p:grpSpPr>
        <p:sp>
          <p:nvSpPr>
            <p:cNvPr id="9" name="직사각형 8">
              <a:extLst>
                <a:ext uri="{FF2B5EF4-FFF2-40B4-BE49-F238E27FC236}">
                  <a16:creationId xmlns:a16="http://schemas.microsoft.com/office/drawing/2014/main" id="{CAA7C4D5-20B6-4F15-A1A2-19DB4366C9BD}"/>
                </a:ext>
              </a:extLst>
            </p:cNvPr>
            <p:cNvSpPr/>
            <p:nvPr/>
          </p:nvSpPr>
          <p:spPr>
            <a:xfrm>
              <a:off x="558799" y="2165351"/>
              <a:ext cx="2700449" cy="287201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856 | Adafruit MCP3008 8-Channel 10-Bit ADC with SPI Interface | Distrelec  Export Shop">
              <a:extLst>
                <a:ext uri="{FF2B5EF4-FFF2-40B4-BE49-F238E27FC236}">
                  <a16:creationId xmlns:a16="http://schemas.microsoft.com/office/drawing/2014/main" id="{EEC1BAB2-9C6B-4ADD-9A37-30C28BF073C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699" t="11552" r="22990" b="7557"/>
            <a:stretch/>
          </p:blipFill>
          <p:spPr bwMode="auto">
            <a:xfrm>
              <a:off x="661887" y="2724293"/>
              <a:ext cx="2494272" cy="2114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5480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Mạch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đọc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Chiết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áp</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MCP3008</a:t>
            </a:r>
          </a:p>
        </p:txBody>
      </p:sp>
      <p:sp>
        <p:nvSpPr>
          <p:cNvPr id="8" name="직사각형 7">
            <a:extLst>
              <a:ext uri="{FF2B5EF4-FFF2-40B4-BE49-F238E27FC236}">
                <a16:creationId xmlns:a16="http://schemas.microsoft.com/office/drawing/2014/main" id="{2E0E5FED-005A-4056-8780-A6FFA129E1BF}"/>
              </a:ext>
            </a:extLst>
          </p:cNvPr>
          <p:cNvSpPr/>
          <p:nvPr/>
        </p:nvSpPr>
        <p:spPr>
          <a:xfrm>
            <a:off x="3422135" y="2098673"/>
            <a:ext cx="5777428"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SCLK </a:t>
            </a:r>
            <a:r>
              <a:rPr lang="en-US" altLang="ko-KR" sz="1300" dirty="0">
                <a:solidFill>
                  <a:schemeClr val="tx1">
                    <a:lumMod val="85000"/>
                    <a:lumOff val="15000"/>
                  </a:schemeClr>
                </a:solidFill>
                <a:latin typeface="SamsungOne-400" panose="020B0503030303020204" pitchFamily="34" charset="0"/>
              </a:rPr>
              <a:t>: Serial </a:t>
            </a:r>
            <a:r>
              <a:rPr lang="en-US" altLang="ko-KR" sz="1300" dirty="0" err="1">
                <a:solidFill>
                  <a:schemeClr val="tx1">
                    <a:lumMod val="85000"/>
                    <a:lumOff val="15000"/>
                  </a:schemeClr>
                </a:solidFill>
                <a:latin typeface="SamsungOne-400" panose="020B0503030303020204" pitchFamily="34" charset="0"/>
              </a:rPr>
              <a:t>CLock</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CE </a:t>
            </a:r>
            <a:r>
              <a:rPr lang="en-US" altLang="ko-KR" sz="1300" dirty="0">
                <a:solidFill>
                  <a:schemeClr val="tx1">
                    <a:lumMod val="85000"/>
                    <a:lumOff val="15000"/>
                  </a:schemeClr>
                </a:solidFill>
                <a:latin typeface="SamsungOne-400" panose="020B0503030303020204" pitchFamily="34" charset="0"/>
              </a:rPr>
              <a:t>: Chip Enable (CS - Chip Selection)</a:t>
            </a:r>
          </a:p>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MOSI </a:t>
            </a:r>
            <a:r>
              <a:rPr lang="en-US" altLang="ko-KR" sz="1300" dirty="0">
                <a:solidFill>
                  <a:schemeClr val="tx1">
                    <a:lumMod val="85000"/>
                    <a:lumOff val="15000"/>
                  </a:schemeClr>
                </a:solidFill>
                <a:latin typeface="SamsungOne-400" panose="020B0503030303020204" pitchFamily="34" charset="0"/>
              </a:rPr>
              <a:t>: Master Out Slave In</a:t>
            </a:r>
          </a:p>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MISO </a:t>
            </a:r>
            <a:r>
              <a:rPr lang="en-US" altLang="ko-KR" sz="1300" dirty="0">
                <a:solidFill>
                  <a:schemeClr val="tx1">
                    <a:lumMod val="85000"/>
                    <a:lumOff val="15000"/>
                  </a:schemeClr>
                </a:solidFill>
                <a:latin typeface="SamsungOne-400" panose="020B0503030303020204" pitchFamily="34" charset="0"/>
              </a:rPr>
              <a:t>: Master In Slave Out</a:t>
            </a:r>
          </a:p>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MOMI </a:t>
            </a:r>
            <a:r>
              <a:rPr lang="en-US" altLang="ko-KR" sz="1300" dirty="0">
                <a:solidFill>
                  <a:schemeClr val="tx1">
                    <a:lumMod val="85000"/>
                    <a:lumOff val="15000"/>
                  </a:schemeClr>
                </a:solidFill>
                <a:latin typeface="SamsungOne-400" panose="020B0503030303020204" pitchFamily="34" charset="0"/>
              </a:rPr>
              <a:t>: Master Out Master In</a:t>
            </a:r>
          </a:p>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CH0 – CH7 </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Kênh nhận giá trị tương tự từ các nguồn khác nhau</a:t>
            </a:r>
            <a:endParaRPr lang="en-US" altLang="ko-KR" sz="1300" dirty="0">
              <a:solidFill>
                <a:schemeClr val="tx1">
                  <a:lumMod val="85000"/>
                  <a:lumOff val="15000"/>
                </a:schemeClr>
              </a:solidFill>
              <a:latin typeface="SamsungOne-400" panose="020B0503030303020204" pitchFamily="34" charset="0"/>
            </a:endParaRPr>
          </a:p>
        </p:txBody>
      </p:sp>
      <p:sp>
        <p:nvSpPr>
          <p:cNvPr id="9" name="직사각형 8">
            <a:extLst>
              <a:ext uri="{FF2B5EF4-FFF2-40B4-BE49-F238E27FC236}">
                <a16:creationId xmlns:a16="http://schemas.microsoft.com/office/drawing/2014/main" id="{CAA7C4D5-20B6-4F15-A1A2-19DB4366C9BD}"/>
              </a:ext>
            </a:extLst>
          </p:cNvPr>
          <p:cNvSpPr/>
          <p:nvPr/>
        </p:nvSpPr>
        <p:spPr>
          <a:xfrm>
            <a:off x="558799" y="2165351"/>
            <a:ext cx="2700449" cy="222568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BF81E824-9A14-448C-9D8A-090DB89568B9}"/>
              </a:ext>
            </a:extLst>
          </p:cNvPr>
          <p:cNvGrpSpPr/>
          <p:nvPr/>
        </p:nvGrpSpPr>
        <p:grpSpPr>
          <a:xfrm>
            <a:off x="644586" y="2283885"/>
            <a:ext cx="2528874" cy="1982090"/>
            <a:chOff x="644586" y="2360085"/>
            <a:chExt cx="2528874" cy="1982090"/>
          </a:xfrm>
        </p:grpSpPr>
        <p:pic>
          <p:nvPicPr>
            <p:cNvPr id="10" name="그림 9">
              <a:extLst>
                <a:ext uri="{FF2B5EF4-FFF2-40B4-BE49-F238E27FC236}">
                  <a16:creationId xmlns:a16="http://schemas.microsoft.com/office/drawing/2014/main" id="{C8B5E875-DF6C-419A-B671-D142DA95318F}"/>
                </a:ext>
              </a:extLst>
            </p:cNvPr>
            <p:cNvPicPr>
              <a:picLocks noChangeAspect="1"/>
            </p:cNvPicPr>
            <p:nvPr/>
          </p:nvPicPr>
          <p:blipFill>
            <a:blip r:embed="rId4"/>
            <a:stretch>
              <a:fillRect/>
            </a:stretch>
          </p:blipFill>
          <p:spPr>
            <a:xfrm>
              <a:off x="644586" y="2360085"/>
              <a:ext cx="2528874" cy="1982090"/>
            </a:xfrm>
            <a:prstGeom prst="rect">
              <a:avLst/>
            </a:prstGeom>
          </p:spPr>
        </p:pic>
        <p:sp>
          <p:nvSpPr>
            <p:cNvPr id="2" name="TextBox 1">
              <a:extLst>
                <a:ext uri="{FF2B5EF4-FFF2-40B4-BE49-F238E27FC236}">
                  <a16:creationId xmlns:a16="http://schemas.microsoft.com/office/drawing/2014/main" id="{56140F66-A617-4B95-8165-78C8020686CD}"/>
                </a:ext>
              </a:extLst>
            </p:cNvPr>
            <p:cNvSpPr txBox="1"/>
            <p:nvPr/>
          </p:nvSpPr>
          <p:spPr>
            <a:xfrm>
              <a:off x="703263" y="2474012"/>
              <a:ext cx="412292" cy="1779974"/>
            </a:xfrm>
            <a:prstGeom prst="rect">
              <a:avLst/>
            </a:prstGeom>
            <a:solidFill>
              <a:schemeClr val="bg1"/>
            </a:solidFill>
          </p:spPr>
          <p:txBody>
            <a:bodyPr wrap="square" lIns="0" tIns="0" rIns="0" bIns="0" rtlCol="0">
              <a:spAutoFit/>
            </a:bodyPr>
            <a:lstStyle/>
            <a:p>
              <a:pPr algn="r">
                <a:spcAft>
                  <a:spcPts val="200"/>
                </a:spcAft>
              </a:pPr>
              <a:r>
                <a:rPr lang="en-US" altLang="ko-KR" sz="1300" dirty="0">
                  <a:solidFill>
                    <a:schemeClr val="tx1">
                      <a:lumMod val="85000"/>
                      <a:lumOff val="15000"/>
                    </a:schemeClr>
                  </a:solidFill>
                  <a:latin typeface="SamsungOne-400" panose="020B0503030303020204" pitchFamily="34" charset="0"/>
                </a:rPr>
                <a:t>CH0</a:t>
              </a:r>
              <a:endParaRPr lang="ko-KR" altLang="en-US" sz="1300" dirty="0">
                <a:solidFill>
                  <a:schemeClr val="tx1">
                    <a:lumMod val="85000"/>
                    <a:lumOff val="15000"/>
                  </a:schemeClr>
                </a:solidFill>
                <a:latin typeface="SamsungOne-400" panose="020B0503030303020204" pitchFamily="34" charset="0"/>
              </a:endParaRPr>
            </a:p>
            <a:p>
              <a:pPr algn="r">
                <a:spcAft>
                  <a:spcPts val="200"/>
                </a:spcAft>
              </a:pPr>
              <a:r>
                <a:rPr lang="en-US" altLang="ko-KR" sz="1300" dirty="0">
                  <a:solidFill>
                    <a:schemeClr val="tx1">
                      <a:lumMod val="85000"/>
                      <a:lumOff val="15000"/>
                    </a:schemeClr>
                  </a:solidFill>
                  <a:latin typeface="SamsungOne-400" panose="020B0503030303020204" pitchFamily="34" charset="0"/>
                </a:rPr>
                <a:t>CH1</a:t>
              </a:r>
            </a:p>
            <a:p>
              <a:pPr algn="r">
                <a:spcAft>
                  <a:spcPts val="200"/>
                </a:spcAft>
              </a:pPr>
              <a:r>
                <a:rPr lang="en-US" altLang="ko-KR" sz="1300" dirty="0">
                  <a:solidFill>
                    <a:schemeClr val="tx1">
                      <a:lumMod val="85000"/>
                      <a:lumOff val="15000"/>
                    </a:schemeClr>
                  </a:solidFill>
                  <a:latin typeface="SamsungOne-400" panose="020B0503030303020204" pitchFamily="34" charset="0"/>
                </a:rPr>
                <a:t>CH2</a:t>
              </a:r>
            </a:p>
            <a:p>
              <a:pPr algn="r">
                <a:spcAft>
                  <a:spcPts val="200"/>
                </a:spcAft>
              </a:pPr>
              <a:r>
                <a:rPr lang="en-US" altLang="ko-KR" sz="1300" dirty="0">
                  <a:solidFill>
                    <a:schemeClr val="tx1">
                      <a:lumMod val="85000"/>
                      <a:lumOff val="15000"/>
                    </a:schemeClr>
                  </a:solidFill>
                  <a:latin typeface="SamsungOne-400" panose="020B0503030303020204" pitchFamily="34" charset="0"/>
                </a:rPr>
                <a:t>CH3</a:t>
              </a:r>
            </a:p>
            <a:p>
              <a:pPr algn="r">
                <a:spcAft>
                  <a:spcPts val="200"/>
                </a:spcAft>
              </a:pPr>
              <a:r>
                <a:rPr lang="en-US" altLang="ko-KR" sz="1300" dirty="0">
                  <a:solidFill>
                    <a:schemeClr val="tx1">
                      <a:lumMod val="85000"/>
                      <a:lumOff val="15000"/>
                    </a:schemeClr>
                  </a:solidFill>
                  <a:latin typeface="SamsungOne-400" panose="020B0503030303020204" pitchFamily="34" charset="0"/>
                </a:rPr>
                <a:t>CH4</a:t>
              </a:r>
            </a:p>
            <a:p>
              <a:pPr algn="r">
                <a:spcAft>
                  <a:spcPts val="200"/>
                </a:spcAft>
              </a:pPr>
              <a:r>
                <a:rPr lang="en-US" altLang="ko-KR" sz="1300" dirty="0">
                  <a:solidFill>
                    <a:schemeClr val="tx1">
                      <a:lumMod val="85000"/>
                      <a:lumOff val="15000"/>
                    </a:schemeClr>
                  </a:solidFill>
                  <a:latin typeface="SamsungOne-400" panose="020B0503030303020204" pitchFamily="34" charset="0"/>
                </a:rPr>
                <a:t>CH5</a:t>
              </a:r>
            </a:p>
            <a:p>
              <a:pPr algn="r">
                <a:spcAft>
                  <a:spcPts val="200"/>
                </a:spcAft>
              </a:pPr>
              <a:r>
                <a:rPr lang="en-US" altLang="ko-KR" sz="1300" dirty="0">
                  <a:solidFill>
                    <a:schemeClr val="tx1">
                      <a:lumMod val="85000"/>
                      <a:lumOff val="15000"/>
                    </a:schemeClr>
                  </a:solidFill>
                  <a:latin typeface="SamsungOne-400" panose="020B0503030303020204" pitchFamily="34" charset="0"/>
                </a:rPr>
                <a:t>CH6</a:t>
              </a:r>
            </a:p>
            <a:p>
              <a:pPr algn="r">
                <a:spcAft>
                  <a:spcPts val="200"/>
                </a:spcAft>
              </a:pPr>
              <a:r>
                <a:rPr lang="en-US" altLang="ko-KR" sz="1300" dirty="0">
                  <a:solidFill>
                    <a:schemeClr val="tx1">
                      <a:lumMod val="85000"/>
                      <a:lumOff val="15000"/>
                    </a:schemeClr>
                  </a:solidFill>
                  <a:latin typeface="SamsungOne-400" panose="020B0503030303020204" pitchFamily="34" charset="0"/>
                </a:rPr>
                <a:t>CH7</a:t>
              </a:r>
            </a:p>
          </p:txBody>
        </p:sp>
        <p:sp>
          <p:nvSpPr>
            <p:cNvPr id="12" name="TextBox 11">
              <a:extLst>
                <a:ext uri="{FF2B5EF4-FFF2-40B4-BE49-F238E27FC236}">
                  <a16:creationId xmlns:a16="http://schemas.microsoft.com/office/drawing/2014/main" id="{EC2238B6-9DBB-4BE8-B3AD-009167606564}"/>
                </a:ext>
              </a:extLst>
            </p:cNvPr>
            <p:cNvSpPr txBox="1"/>
            <p:nvPr/>
          </p:nvSpPr>
          <p:spPr>
            <a:xfrm>
              <a:off x="1330862" y="2474012"/>
              <a:ext cx="210208" cy="1779974"/>
            </a:xfrm>
            <a:prstGeom prst="rect">
              <a:avLst/>
            </a:prstGeom>
            <a:solidFill>
              <a:schemeClr val="bg1"/>
            </a:solidFill>
          </p:spPr>
          <p:txBody>
            <a:bodyPr wrap="square" lIns="0" tIns="0" rIns="0" bIns="0" rtlCol="0">
              <a:spAutoFit/>
            </a:bodyPr>
            <a:lstStyle/>
            <a:p>
              <a:pPr>
                <a:spcAft>
                  <a:spcPts val="200"/>
                </a:spcAft>
              </a:pPr>
              <a:r>
                <a:rPr lang="en-US" altLang="ko-KR" sz="1300" dirty="0">
                  <a:solidFill>
                    <a:schemeClr val="tx1">
                      <a:lumMod val="85000"/>
                      <a:lumOff val="15000"/>
                    </a:schemeClr>
                  </a:solidFill>
                  <a:latin typeface="SamsungOne-400" panose="020B0503030303020204" pitchFamily="34" charset="0"/>
                </a:rPr>
                <a:t>1</a:t>
              </a:r>
            </a:p>
            <a:p>
              <a:pPr>
                <a:spcAft>
                  <a:spcPts val="200"/>
                </a:spcAft>
              </a:pPr>
              <a:r>
                <a:rPr lang="en-US" altLang="ko-KR" sz="1300" dirty="0">
                  <a:solidFill>
                    <a:schemeClr val="tx1">
                      <a:lumMod val="85000"/>
                      <a:lumOff val="15000"/>
                    </a:schemeClr>
                  </a:solidFill>
                  <a:latin typeface="SamsungOne-400" panose="020B0503030303020204" pitchFamily="34" charset="0"/>
                </a:rPr>
                <a:t>2</a:t>
              </a:r>
            </a:p>
            <a:p>
              <a:pPr>
                <a:spcAft>
                  <a:spcPts val="200"/>
                </a:spcAft>
              </a:pPr>
              <a:r>
                <a:rPr lang="en-US" altLang="ko-KR" sz="1300" dirty="0">
                  <a:solidFill>
                    <a:schemeClr val="tx1">
                      <a:lumMod val="85000"/>
                      <a:lumOff val="15000"/>
                    </a:schemeClr>
                  </a:solidFill>
                  <a:latin typeface="SamsungOne-400" panose="020B0503030303020204" pitchFamily="34" charset="0"/>
                </a:rPr>
                <a:t>3</a:t>
              </a:r>
            </a:p>
            <a:p>
              <a:pPr>
                <a:spcAft>
                  <a:spcPts val="200"/>
                </a:spcAft>
              </a:pPr>
              <a:r>
                <a:rPr lang="en-US" altLang="ko-KR" sz="1300" dirty="0">
                  <a:solidFill>
                    <a:schemeClr val="tx1">
                      <a:lumMod val="85000"/>
                      <a:lumOff val="15000"/>
                    </a:schemeClr>
                  </a:solidFill>
                  <a:latin typeface="SamsungOne-400" panose="020B0503030303020204" pitchFamily="34" charset="0"/>
                </a:rPr>
                <a:t>4</a:t>
              </a:r>
            </a:p>
            <a:p>
              <a:pPr>
                <a:spcAft>
                  <a:spcPts val="200"/>
                </a:spcAft>
              </a:pPr>
              <a:r>
                <a:rPr lang="en-US" altLang="ko-KR" sz="1300" dirty="0">
                  <a:solidFill>
                    <a:schemeClr val="tx1">
                      <a:lumMod val="85000"/>
                      <a:lumOff val="15000"/>
                    </a:schemeClr>
                  </a:solidFill>
                  <a:latin typeface="SamsungOne-400" panose="020B0503030303020204" pitchFamily="34" charset="0"/>
                </a:rPr>
                <a:t>5</a:t>
              </a:r>
            </a:p>
            <a:p>
              <a:pPr>
                <a:spcAft>
                  <a:spcPts val="200"/>
                </a:spcAft>
              </a:pPr>
              <a:r>
                <a:rPr lang="en-US" altLang="ko-KR" sz="1300" dirty="0">
                  <a:solidFill>
                    <a:schemeClr val="tx1">
                      <a:lumMod val="85000"/>
                      <a:lumOff val="15000"/>
                    </a:schemeClr>
                  </a:solidFill>
                  <a:latin typeface="SamsungOne-400" panose="020B0503030303020204" pitchFamily="34" charset="0"/>
                </a:rPr>
                <a:t>6</a:t>
              </a:r>
            </a:p>
            <a:p>
              <a:pPr>
                <a:spcAft>
                  <a:spcPts val="200"/>
                </a:spcAft>
              </a:pPr>
              <a:r>
                <a:rPr lang="en-US" altLang="ko-KR" sz="1300" dirty="0">
                  <a:solidFill>
                    <a:schemeClr val="tx1">
                      <a:lumMod val="85000"/>
                      <a:lumOff val="15000"/>
                    </a:schemeClr>
                  </a:solidFill>
                  <a:latin typeface="SamsungOne-400" panose="020B0503030303020204" pitchFamily="34" charset="0"/>
                </a:rPr>
                <a:t>7</a:t>
              </a:r>
            </a:p>
            <a:p>
              <a:pPr>
                <a:spcAft>
                  <a:spcPts val="200"/>
                </a:spcAft>
              </a:pPr>
              <a:r>
                <a:rPr lang="en-US" altLang="ko-KR" sz="1300" dirty="0">
                  <a:solidFill>
                    <a:schemeClr val="tx1">
                      <a:lumMod val="85000"/>
                      <a:lumOff val="15000"/>
                    </a:schemeClr>
                  </a:solidFill>
                  <a:latin typeface="SamsungOne-400" panose="020B0503030303020204" pitchFamily="34" charset="0"/>
                </a:rPr>
                <a:t>8</a:t>
              </a:r>
            </a:p>
          </p:txBody>
        </p:sp>
        <p:sp>
          <p:nvSpPr>
            <p:cNvPr id="13" name="TextBox 12">
              <a:extLst>
                <a:ext uri="{FF2B5EF4-FFF2-40B4-BE49-F238E27FC236}">
                  <a16:creationId xmlns:a16="http://schemas.microsoft.com/office/drawing/2014/main" id="{6501732C-8BFF-4239-A319-E226A1AD8D59}"/>
                </a:ext>
              </a:extLst>
            </p:cNvPr>
            <p:cNvSpPr txBox="1"/>
            <p:nvPr/>
          </p:nvSpPr>
          <p:spPr>
            <a:xfrm>
              <a:off x="1936182" y="2474012"/>
              <a:ext cx="210208" cy="1779974"/>
            </a:xfrm>
            <a:prstGeom prst="rect">
              <a:avLst/>
            </a:prstGeom>
            <a:solidFill>
              <a:schemeClr val="bg1"/>
            </a:solidFill>
          </p:spPr>
          <p:txBody>
            <a:bodyPr wrap="square" lIns="0" tIns="0" rIns="0" bIns="0" rtlCol="0">
              <a:spAutoFit/>
            </a:bodyPr>
            <a:lstStyle/>
            <a:p>
              <a:pPr algn="r">
                <a:spcAft>
                  <a:spcPts val="200"/>
                </a:spcAft>
              </a:pPr>
              <a:r>
                <a:rPr lang="en-US" altLang="ko-KR" sz="1300" dirty="0">
                  <a:solidFill>
                    <a:schemeClr val="tx1">
                      <a:lumMod val="85000"/>
                      <a:lumOff val="15000"/>
                    </a:schemeClr>
                  </a:solidFill>
                  <a:latin typeface="SamsungOne-400" panose="020B0503030303020204" pitchFamily="34" charset="0"/>
                </a:rPr>
                <a:t>16</a:t>
              </a:r>
            </a:p>
            <a:p>
              <a:pPr algn="r">
                <a:spcAft>
                  <a:spcPts val="200"/>
                </a:spcAft>
              </a:pPr>
              <a:r>
                <a:rPr lang="en-US" altLang="ko-KR" sz="1300" dirty="0">
                  <a:solidFill>
                    <a:schemeClr val="tx1">
                      <a:lumMod val="85000"/>
                      <a:lumOff val="15000"/>
                    </a:schemeClr>
                  </a:solidFill>
                  <a:latin typeface="SamsungOne-400" panose="020B0503030303020204" pitchFamily="34" charset="0"/>
                </a:rPr>
                <a:t>15</a:t>
              </a:r>
            </a:p>
            <a:p>
              <a:pPr algn="r">
                <a:spcAft>
                  <a:spcPts val="200"/>
                </a:spcAft>
              </a:pPr>
              <a:r>
                <a:rPr lang="en-US" altLang="ko-KR" sz="1300" dirty="0">
                  <a:solidFill>
                    <a:schemeClr val="tx1">
                      <a:lumMod val="85000"/>
                      <a:lumOff val="15000"/>
                    </a:schemeClr>
                  </a:solidFill>
                  <a:latin typeface="SamsungOne-400" panose="020B0503030303020204" pitchFamily="34" charset="0"/>
                </a:rPr>
                <a:t>14</a:t>
              </a:r>
            </a:p>
            <a:p>
              <a:pPr algn="r">
                <a:spcAft>
                  <a:spcPts val="200"/>
                </a:spcAft>
              </a:pPr>
              <a:r>
                <a:rPr lang="en-US" altLang="ko-KR" sz="1300" dirty="0">
                  <a:solidFill>
                    <a:schemeClr val="tx1">
                      <a:lumMod val="85000"/>
                      <a:lumOff val="15000"/>
                    </a:schemeClr>
                  </a:solidFill>
                  <a:latin typeface="SamsungOne-400" panose="020B0503030303020204" pitchFamily="34" charset="0"/>
                </a:rPr>
                <a:t>13</a:t>
              </a:r>
            </a:p>
            <a:p>
              <a:pPr algn="r">
                <a:spcAft>
                  <a:spcPts val="200"/>
                </a:spcAft>
              </a:pPr>
              <a:r>
                <a:rPr lang="en-US" altLang="ko-KR" sz="1300" dirty="0">
                  <a:solidFill>
                    <a:schemeClr val="tx1">
                      <a:lumMod val="85000"/>
                      <a:lumOff val="15000"/>
                    </a:schemeClr>
                  </a:solidFill>
                  <a:latin typeface="SamsungOne-400" panose="020B0503030303020204" pitchFamily="34" charset="0"/>
                </a:rPr>
                <a:t>12</a:t>
              </a:r>
            </a:p>
            <a:p>
              <a:pPr algn="r">
                <a:spcAft>
                  <a:spcPts val="200"/>
                </a:spcAft>
              </a:pPr>
              <a:r>
                <a:rPr lang="en-US" altLang="ko-KR" sz="1300" dirty="0">
                  <a:solidFill>
                    <a:schemeClr val="tx1">
                      <a:lumMod val="85000"/>
                      <a:lumOff val="15000"/>
                    </a:schemeClr>
                  </a:solidFill>
                  <a:latin typeface="SamsungOne-400" panose="020B0503030303020204" pitchFamily="34" charset="0"/>
                </a:rPr>
                <a:t>11</a:t>
              </a:r>
            </a:p>
            <a:p>
              <a:pPr algn="r">
                <a:spcAft>
                  <a:spcPts val="200"/>
                </a:spcAft>
              </a:pPr>
              <a:r>
                <a:rPr lang="en-US" altLang="ko-KR" sz="1300" dirty="0">
                  <a:solidFill>
                    <a:schemeClr val="tx1">
                      <a:lumMod val="85000"/>
                      <a:lumOff val="15000"/>
                    </a:schemeClr>
                  </a:solidFill>
                  <a:latin typeface="SamsungOne-400" panose="020B0503030303020204" pitchFamily="34" charset="0"/>
                </a:rPr>
                <a:t>10</a:t>
              </a:r>
            </a:p>
            <a:p>
              <a:pPr algn="r">
                <a:spcAft>
                  <a:spcPts val="200"/>
                </a:spcAft>
              </a:pPr>
              <a:r>
                <a:rPr lang="en-US" altLang="ko-KR" sz="1300" dirty="0">
                  <a:solidFill>
                    <a:schemeClr val="tx1">
                      <a:lumMod val="85000"/>
                      <a:lumOff val="15000"/>
                    </a:schemeClr>
                  </a:solidFill>
                  <a:latin typeface="SamsungOne-400" panose="020B0503030303020204" pitchFamily="34" charset="0"/>
                </a:rPr>
                <a:t>9</a:t>
              </a:r>
            </a:p>
          </p:txBody>
        </p:sp>
        <p:sp>
          <p:nvSpPr>
            <p:cNvPr id="14" name="TextBox 13">
              <a:extLst>
                <a:ext uri="{FF2B5EF4-FFF2-40B4-BE49-F238E27FC236}">
                  <a16:creationId xmlns:a16="http://schemas.microsoft.com/office/drawing/2014/main" id="{A0CD9599-8AA1-4C5E-A520-FD9F609513F7}"/>
                </a:ext>
              </a:extLst>
            </p:cNvPr>
            <p:cNvSpPr txBox="1"/>
            <p:nvPr/>
          </p:nvSpPr>
          <p:spPr>
            <a:xfrm>
              <a:off x="1626857" y="2750820"/>
              <a:ext cx="215444" cy="1200620"/>
            </a:xfrm>
            <a:prstGeom prst="rect">
              <a:avLst/>
            </a:prstGeom>
            <a:solidFill>
              <a:schemeClr val="bg1"/>
            </a:solidFill>
          </p:spPr>
          <p:txBody>
            <a:bodyPr vert="vert" wrap="square" lIns="0" tIns="0" rIns="0" bIns="0" rtlCol="0">
              <a:spAutoFit/>
            </a:bodyPr>
            <a:lstStyle/>
            <a:p>
              <a:pPr algn="ctr">
                <a:spcAft>
                  <a:spcPts val="200"/>
                </a:spcAft>
              </a:pP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MCP3008</a:t>
              </a:r>
            </a:p>
          </p:txBody>
        </p:sp>
        <p:sp>
          <p:nvSpPr>
            <p:cNvPr id="15" name="TextBox 14">
              <a:extLst>
                <a:ext uri="{FF2B5EF4-FFF2-40B4-BE49-F238E27FC236}">
                  <a16:creationId xmlns:a16="http://schemas.microsoft.com/office/drawing/2014/main" id="{95742B85-1A9E-49EF-8B91-BE195D335019}"/>
                </a:ext>
              </a:extLst>
            </p:cNvPr>
            <p:cNvSpPr txBox="1"/>
            <p:nvPr/>
          </p:nvSpPr>
          <p:spPr>
            <a:xfrm>
              <a:off x="2350290" y="2443532"/>
              <a:ext cx="807930" cy="1869743"/>
            </a:xfrm>
            <a:prstGeom prst="rect">
              <a:avLst/>
            </a:prstGeom>
            <a:solidFill>
              <a:schemeClr val="bg1"/>
            </a:solidFill>
          </p:spPr>
          <p:txBody>
            <a:bodyPr wrap="square" lIns="0" tIns="0" rIns="0" bIns="0" rtlCol="0">
              <a:spAutoFit/>
            </a:bodyPr>
            <a:lstStyle/>
            <a:p>
              <a:pPr>
                <a:spcAft>
                  <a:spcPts val="300"/>
                </a:spcAft>
              </a:pPr>
              <a:r>
                <a:rPr lang="en-US" altLang="ko-KR" sz="1300" dirty="0">
                  <a:solidFill>
                    <a:schemeClr val="tx1">
                      <a:lumMod val="85000"/>
                      <a:lumOff val="15000"/>
                    </a:schemeClr>
                  </a:solidFill>
                  <a:latin typeface="SamsungOne-400" panose="020B0503030303020204" pitchFamily="34" charset="0"/>
                </a:rPr>
                <a:t>V</a:t>
              </a:r>
              <a:r>
                <a:rPr lang="en-US" altLang="ko-KR" sz="1300" baseline="-25000" dirty="0">
                  <a:solidFill>
                    <a:schemeClr val="tx1">
                      <a:lumMod val="85000"/>
                      <a:lumOff val="15000"/>
                    </a:schemeClr>
                  </a:solidFill>
                  <a:latin typeface="SamsungOne-400" panose="020B0503030303020204" pitchFamily="34" charset="0"/>
                </a:rPr>
                <a:t>DD</a:t>
              </a:r>
            </a:p>
            <a:p>
              <a:pPr>
                <a:spcAft>
                  <a:spcPts val="300"/>
                </a:spcAft>
              </a:pPr>
              <a:r>
                <a:rPr lang="en-US" altLang="ko-KR" sz="1300" dirty="0">
                  <a:solidFill>
                    <a:schemeClr val="tx1">
                      <a:lumMod val="85000"/>
                      <a:lumOff val="15000"/>
                    </a:schemeClr>
                  </a:solidFill>
                  <a:latin typeface="SamsungOne-400" panose="020B0503030303020204" pitchFamily="34" charset="0"/>
                </a:rPr>
                <a:t>V</a:t>
              </a:r>
              <a:r>
                <a:rPr lang="en-US" altLang="ko-KR" sz="1300" baseline="-25000" dirty="0">
                  <a:solidFill>
                    <a:schemeClr val="tx1">
                      <a:lumMod val="85000"/>
                      <a:lumOff val="15000"/>
                    </a:schemeClr>
                  </a:solidFill>
                  <a:latin typeface="SamsungOne-400" panose="020B0503030303020204" pitchFamily="34" charset="0"/>
                </a:rPr>
                <a:t>REF</a:t>
              </a:r>
            </a:p>
            <a:p>
              <a:pPr>
                <a:spcAft>
                  <a:spcPts val="300"/>
                </a:spcAft>
              </a:pPr>
              <a:r>
                <a:rPr lang="en-US" altLang="ko-KR" sz="1300" dirty="0">
                  <a:solidFill>
                    <a:schemeClr val="tx1">
                      <a:lumMod val="85000"/>
                      <a:lumOff val="15000"/>
                    </a:schemeClr>
                  </a:solidFill>
                  <a:latin typeface="SamsungOne-400" panose="020B0503030303020204" pitchFamily="34" charset="0"/>
                </a:rPr>
                <a:t>AGND</a:t>
              </a:r>
            </a:p>
            <a:p>
              <a:pPr>
                <a:spcAft>
                  <a:spcPts val="300"/>
                </a:spcAft>
              </a:pPr>
              <a:r>
                <a:rPr lang="en-US" altLang="ko-KR" sz="1300" dirty="0">
                  <a:solidFill>
                    <a:schemeClr val="tx1">
                      <a:lumMod val="85000"/>
                      <a:lumOff val="15000"/>
                    </a:schemeClr>
                  </a:solidFill>
                  <a:latin typeface="SamsungOne-400" panose="020B0503030303020204" pitchFamily="34" charset="0"/>
                </a:rPr>
                <a:t>CLK</a:t>
              </a:r>
            </a:p>
            <a:p>
              <a:pPr>
                <a:spcAft>
                  <a:spcPts val="300"/>
                </a:spcAft>
              </a:pPr>
              <a:r>
                <a:rPr lang="en-US" altLang="ko-KR" sz="1300" dirty="0">
                  <a:solidFill>
                    <a:schemeClr val="tx1">
                      <a:lumMod val="85000"/>
                      <a:lumOff val="15000"/>
                    </a:schemeClr>
                  </a:solidFill>
                  <a:latin typeface="SamsungOne-400" panose="020B0503030303020204" pitchFamily="34" charset="0"/>
                </a:rPr>
                <a:t>D</a:t>
              </a:r>
              <a:r>
                <a:rPr lang="en-US" altLang="ko-KR" sz="1300" baseline="-25000" dirty="0">
                  <a:solidFill>
                    <a:schemeClr val="tx1">
                      <a:lumMod val="85000"/>
                      <a:lumOff val="15000"/>
                    </a:schemeClr>
                  </a:solidFill>
                  <a:latin typeface="SamsungOne-400" panose="020B0503030303020204" pitchFamily="34" charset="0"/>
                </a:rPr>
                <a:t>OUT</a:t>
              </a:r>
            </a:p>
            <a:p>
              <a:pPr>
                <a:spcAft>
                  <a:spcPts val="300"/>
                </a:spcAft>
              </a:pPr>
              <a:r>
                <a:rPr lang="en-US" altLang="ko-KR" sz="1300" u="sng" dirty="0">
                  <a:solidFill>
                    <a:schemeClr val="tx1">
                      <a:lumMod val="85000"/>
                      <a:lumOff val="15000"/>
                    </a:schemeClr>
                  </a:solidFill>
                  <a:latin typeface="SamsungOne-400" panose="020B0503030303020204" pitchFamily="34" charset="0"/>
                </a:rPr>
                <a:t>D</a:t>
              </a:r>
              <a:r>
                <a:rPr lang="en-US" altLang="ko-KR" sz="1300" u="sng" baseline="-25000" dirty="0">
                  <a:solidFill>
                    <a:schemeClr val="tx1">
                      <a:lumMod val="85000"/>
                      <a:lumOff val="15000"/>
                    </a:schemeClr>
                  </a:solidFill>
                  <a:latin typeface="SamsungOne-400" panose="020B0503030303020204" pitchFamily="34" charset="0"/>
                </a:rPr>
                <a:t>IN</a:t>
              </a:r>
            </a:p>
            <a:p>
              <a:pPr>
                <a:spcAft>
                  <a:spcPts val="300"/>
                </a:spcAft>
              </a:pPr>
              <a:r>
                <a:rPr lang="en-US" altLang="ko-KR" sz="1300" dirty="0">
                  <a:solidFill>
                    <a:schemeClr val="tx1">
                      <a:lumMod val="85000"/>
                      <a:lumOff val="15000"/>
                    </a:schemeClr>
                  </a:solidFill>
                  <a:latin typeface="SamsungOne-400" panose="020B0503030303020204" pitchFamily="34" charset="0"/>
                </a:rPr>
                <a:t>CS/SHD</a:t>
              </a:r>
            </a:p>
            <a:p>
              <a:pPr>
                <a:spcAft>
                  <a:spcPts val="300"/>
                </a:spcAft>
              </a:pPr>
              <a:r>
                <a:rPr lang="en-US" altLang="ko-KR" sz="1300" dirty="0">
                  <a:solidFill>
                    <a:schemeClr val="tx1">
                      <a:lumMod val="85000"/>
                      <a:lumOff val="15000"/>
                    </a:schemeClr>
                  </a:solidFill>
                  <a:latin typeface="SamsungOne-400" panose="020B0503030303020204" pitchFamily="34" charset="0"/>
                </a:rPr>
                <a:t>DGND</a:t>
              </a:r>
            </a:p>
          </p:txBody>
        </p:sp>
      </p:grpSp>
      <p:sp>
        <p:nvSpPr>
          <p:cNvPr id="16" name="TextBox 15">
            <a:extLst>
              <a:ext uri="{FF2B5EF4-FFF2-40B4-BE49-F238E27FC236}">
                <a16:creationId xmlns:a16="http://schemas.microsoft.com/office/drawing/2014/main" id="{B6B78656-5E67-48E6-BBB2-50491E82F7DE}"/>
              </a:ext>
            </a:extLst>
          </p:cNvPr>
          <p:cNvSpPr txBox="1"/>
          <p:nvPr/>
        </p:nvSpPr>
        <p:spPr>
          <a:xfrm>
            <a:off x="558800" y="4440603"/>
            <a:ext cx="2700448"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700" panose="020B0803030303020204" pitchFamily="34" charset="0"/>
                <a:ea typeface="SamsungOne-700" panose="020B0803030303020204" pitchFamily="34" charset="0"/>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dirty="0"/>
              <a:t>MCP3008 Datasheet</a:t>
            </a:r>
          </a:p>
        </p:txBody>
      </p:sp>
    </p:spTree>
    <p:extLst>
      <p:ext uri="{BB962C8B-B14F-4D97-AF65-F5344CB8AC3E}">
        <p14:creationId xmlns:p14="http://schemas.microsoft.com/office/powerpoint/2010/main" val="2863682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Chiết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áp</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2E0E5FED-005A-4056-8780-A6FFA129E1BF}"/>
              </a:ext>
            </a:extLst>
          </p:cNvPr>
          <p:cNvSpPr/>
          <p:nvPr/>
        </p:nvSpPr>
        <p:spPr>
          <a:xfrm>
            <a:off x="5297171" y="2207685"/>
            <a:ext cx="4157813"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Sử dụng giao tiếp SPI, MCP3008, có thể nhận được giá trị tương tự của chiết áp như trong đoạn chương trình bên trái.
Với GPIO Zero, bạn có thể lập trình hiệu quả hơn và dễ đọc hơn nhiều với cùng chức năng</a:t>
            </a:r>
            <a:r>
              <a:rPr lang="en-US" altLang="ko-KR" sz="1300" dirty="0">
                <a:solidFill>
                  <a:schemeClr val="tx1">
                    <a:lumMod val="85000"/>
                    <a:lumOff val="15000"/>
                  </a:schemeClr>
                </a:solidFill>
                <a:latin typeface="SamsungOne-400" panose="020B0503030303020204" pitchFamily="34" charset="0"/>
              </a:rPr>
              <a:t>.</a:t>
            </a:r>
          </a:p>
        </p:txBody>
      </p:sp>
      <p:grpSp>
        <p:nvGrpSpPr>
          <p:cNvPr id="2" name="그룹 1"/>
          <p:cNvGrpSpPr/>
          <p:nvPr/>
        </p:nvGrpSpPr>
        <p:grpSpPr>
          <a:xfrm>
            <a:off x="580389" y="2207685"/>
            <a:ext cx="4631692" cy="4017855"/>
            <a:chOff x="580389" y="2207685"/>
            <a:chExt cx="4631692" cy="4017855"/>
          </a:xfrm>
        </p:grpSpPr>
        <p:pic>
          <p:nvPicPr>
            <p:cNvPr id="17" name="그림 16">
              <a:extLst>
                <a:ext uri="{FF2B5EF4-FFF2-40B4-BE49-F238E27FC236}">
                  <a16:creationId xmlns:a16="http://schemas.microsoft.com/office/drawing/2014/main" id="{A2F5DCC0-0B2E-4E64-AA20-17C1820C5D5E}"/>
                </a:ext>
              </a:extLst>
            </p:cNvPr>
            <p:cNvPicPr>
              <a:picLocks noChangeAspect="1"/>
            </p:cNvPicPr>
            <p:nvPr/>
          </p:nvPicPr>
          <p:blipFill>
            <a:blip r:embed="rId4"/>
            <a:stretch>
              <a:fillRect/>
            </a:stretch>
          </p:blipFill>
          <p:spPr>
            <a:xfrm>
              <a:off x="665479" y="2279649"/>
              <a:ext cx="4473725" cy="3900171"/>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2207685"/>
              <a:ext cx="4631692" cy="40178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1956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GPIO Zero</a:t>
            </a:r>
          </a:p>
        </p:txBody>
      </p:sp>
      <p:sp>
        <p:nvSpPr>
          <p:cNvPr id="8" name="직사각형 7">
            <a:extLst>
              <a:ext uri="{FF2B5EF4-FFF2-40B4-BE49-F238E27FC236}">
                <a16:creationId xmlns:a16="http://schemas.microsoft.com/office/drawing/2014/main" id="{2E0E5FED-005A-4056-8780-A6FFA129E1BF}"/>
              </a:ext>
            </a:extLst>
          </p:cNvPr>
          <p:cNvSpPr/>
          <p:nvPr/>
        </p:nvSpPr>
        <p:spPr>
          <a:xfrm>
            <a:off x="703263" y="1751161"/>
            <a:ext cx="8496299"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Đây là một Tập lệnh Python (pot.py) đọc giá trị tương tự của chiết áp bằng cách sử dụng GPIO Zero và MCP3008.
Đoạn mã dưới đây có hình thức đơn giản và dễ đọc hơn nhiều so với đoạn mã được nhập bằng giao tiếp SPI</a:t>
            </a:r>
            <a:r>
              <a:rPr lang="en-US" altLang="ko-KR" sz="1300" dirty="0">
                <a:solidFill>
                  <a:schemeClr val="tx1">
                    <a:lumMod val="85000"/>
                    <a:lumOff val="15000"/>
                  </a:schemeClr>
                </a:solidFill>
                <a:latin typeface="SamsungOne-400" panose="020B0503030303020204" pitchFamily="34" charset="0"/>
              </a:rPr>
              <a:t>.</a:t>
            </a:r>
          </a:p>
        </p:txBody>
      </p:sp>
      <p:sp>
        <p:nvSpPr>
          <p:cNvPr id="9" name="TextBox 8">
            <a:extLst>
              <a:ext uri="{FF2B5EF4-FFF2-40B4-BE49-F238E27FC236}">
                <a16:creationId xmlns:a16="http://schemas.microsoft.com/office/drawing/2014/main" id="{01CD01F5-E8AE-42C6-AF6C-F8057E8C5D52}"/>
              </a:ext>
            </a:extLst>
          </p:cNvPr>
          <p:cNvSpPr txBox="1"/>
          <p:nvPr/>
        </p:nvSpPr>
        <p:spPr>
          <a:xfrm>
            <a:off x="3909060" y="2491958"/>
            <a:ext cx="5558940" cy="1600438"/>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lớp MCP3008 từ thư viện gpiozero.
dòng 2: Nhập sleep từ thư viện time để tạo thời gian chờ.
dòng 4: Gán số kênh của MCP3008 được kết nối với chiết áp làm tham số.
dòng 7-8: pot.value là giá trị đo được của chiết áp và quá trình đo được lặp lại một lần nữa sau thời gian chờ 1 giây sau lần đo trước.</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2453858"/>
            <a:ext cx="3327717" cy="2125762"/>
            <a:chOff x="703263" y="2453858"/>
            <a:chExt cx="3327717" cy="2125762"/>
          </a:xfrm>
        </p:grpSpPr>
        <p:pic>
          <p:nvPicPr>
            <p:cNvPr id="10" name="그림 9">
              <a:extLst>
                <a:ext uri="{FF2B5EF4-FFF2-40B4-BE49-F238E27FC236}">
                  <a16:creationId xmlns:a16="http://schemas.microsoft.com/office/drawing/2014/main" id="{797F3977-A75D-43D5-85EC-B2BC47E45D95}"/>
                </a:ext>
              </a:extLst>
            </p:cNvPr>
            <p:cNvPicPr>
              <a:picLocks noChangeAspect="1"/>
            </p:cNvPicPr>
            <p:nvPr/>
          </p:nvPicPr>
          <p:blipFill>
            <a:blip r:embed="rId4"/>
            <a:stretch>
              <a:fillRect/>
            </a:stretch>
          </p:blipFill>
          <p:spPr>
            <a:xfrm>
              <a:off x="779463" y="2528887"/>
              <a:ext cx="3182937" cy="1982285"/>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453858"/>
              <a:ext cx="3327717" cy="21257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2167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Mạch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đọc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chiết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áp</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1400" dirty="0" err="1">
                <a:solidFill>
                  <a:schemeClr val="tx1"/>
                </a:solidFill>
                <a:latin typeface="SamsungOne-400" panose="020B0503030303020204" pitchFamily="34" charset="0"/>
                <a:ea typeface="SamsungOne-400" panose="020B0503030303020204" pitchFamily="34" charset="0"/>
              </a:rPr>
              <a:t>Đọc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GPIO Zero</a:t>
            </a:r>
          </a:p>
        </p:txBody>
      </p:sp>
      <p:sp>
        <p:nvSpPr>
          <p:cNvPr id="10" name="직사각형 9">
            <a:extLst>
              <a:ext uri="{FF2B5EF4-FFF2-40B4-BE49-F238E27FC236}">
                <a16:creationId xmlns:a16="http://schemas.microsoft.com/office/drawing/2014/main" id="{160E4950-FC7D-44B6-9192-27A488FAD38D}"/>
              </a:ext>
            </a:extLst>
          </p:cNvPr>
          <p:cNvSpPr/>
          <p:nvPr/>
        </p:nvSpPr>
        <p:spPr>
          <a:xfrm>
            <a:off x="558799" y="2195831"/>
            <a:ext cx="3098801" cy="3869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AE2C3F5-AFFF-4D6B-B333-B811E88C41C5}"/>
              </a:ext>
            </a:extLst>
          </p:cNvPr>
          <p:cNvSpPr/>
          <p:nvPr/>
        </p:nvSpPr>
        <p:spPr>
          <a:xfrm>
            <a:off x="3843337" y="2129153"/>
            <a:ext cx="5356226" cy="4177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chiết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rPr>
              <a:t> qua terminal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MCP 3008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GPIO Zero.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VCC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GND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OUT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MCP3008 ch7</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VDD &amp; VREF –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AGND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CLK - Raspberry Pi GPIO 11 (SCLK)</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DOUT - Raspberry Pi GPIO 9 (MISO)</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DIN - Raspberry Pi GPIO 10 (MOSI)</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CS/SHDN - Raspberry Pi GPIO 8 (CE0)</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GND – GNDs</a:t>
            </a:r>
            <a:endParaRPr lang="en-US" altLang="ko-KR" sz="1300" b="1" dirty="0">
              <a:solidFill>
                <a:srgbClr val="0033FF"/>
              </a:solidFill>
              <a:latin typeface="SamsungOne-400" panose="020B0503030303020204" pitchFamily="34" charset="0"/>
            </a:endParaRPr>
          </a:p>
        </p:txBody>
      </p:sp>
      <p:pic>
        <p:nvPicPr>
          <p:cNvPr id="12" name="그림 11">
            <a:extLst>
              <a:ext uri="{FF2B5EF4-FFF2-40B4-BE49-F238E27FC236}">
                <a16:creationId xmlns:a16="http://schemas.microsoft.com/office/drawing/2014/main" id="{7495BDD2-6893-4795-A3DC-D457293C2D4C}"/>
              </a:ext>
            </a:extLst>
          </p:cNvPr>
          <p:cNvPicPr>
            <a:picLocks noChangeAspect="1"/>
          </p:cNvPicPr>
          <p:nvPr/>
        </p:nvPicPr>
        <p:blipFill>
          <a:blip r:embed="rId3"/>
          <a:stretch>
            <a:fillRect/>
          </a:stretch>
        </p:blipFill>
        <p:spPr>
          <a:xfrm>
            <a:off x="836641" y="2303879"/>
            <a:ext cx="2543116" cy="3660151"/>
          </a:xfrm>
          <a:prstGeom prst="rect">
            <a:avLst/>
          </a:prstGeom>
        </p:spPr>
      </p:pic>
    </p:spTree>
    <p:extLst>
      <p:ext uri="{BB962C8B-B14F-4D97-AF65-F5344CB8AC3E}">
        <p14:creationId xmlns:p14="http://schemas.microsoft.com/office/powerpoint/2010/main" val="3438830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đầu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ra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khi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chiết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áp</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Terminal</a:t>
            </a:r>
          </a:p>
        </p:txBody>
      </p:sp>
      <p:sp>
        <p:nvSpPr>
          <p:cNvPr id="11" name="직사각형 10">
            <a:extLst>
              <a:ext uri="{FF2B5EF4-FFF2-40B4-BE49-F238E27FC236}">
                <a16:creationId xmlns:a16="http://schemas.microsoft.com/office/drawing/2014/main" id="{EAE2C3F5-AFFF-4D6B-B333-B811E88C41C5}"/>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grpSp>
        <p:nvGrpSpPr>
          <p:cNvPr id="9" name="그룹 8">
            <a:extLst>
              <a:ext uri="{FF2B5EF4-FFF2-40B4-BE49-F238E27FC236}">
                <a16:creationId xmlns:a16="http://schemas.microsoft.com/office/drawing/2014/main" id="{74BE36C9-5C41-4371-8221-F4458CE2C9E6}"/>
              </a:ext>
            </a:extLst>
          </p:cNvPr>
          <p:cNvGrpSpPr/>
          <p:nvPr/>
        </p:nvGrpSpPr>
        <p:grpSpPr>
          <a:xfrm>
            <a:off x="703263" y="2462206"/>
            <a:ext cx="3455986" cy="276999"/>
            <a:chOff x="3716526" y="2460828"/>
            <a:chExt cx="3455986" cy="276999"/>
          </a:xfrm>
        </p:grpSpPr>
        <p:sp>
          <p:nvSpPr>
            <p:cNvPr id="13" name="TextBox 12">
              <a:extLst>
                <a:ext uri="{FF2B5EF4-FFF2-40B4-BE49-F238E27FC236}">
                  <a16:creationId xmlns:a16="http://schemas.microsoft.com/office/drawing/2014/main" id="{6CA80732-7E03-4459-B900-3351A34866C2}"/>
                </a:ext>
              </a:extLst>
            </p:cNvPr>
            <p:cNvSpPr txBox="1"/>
            <p:nvPr/>
          </p:nvSpPr>
          <p:spPr>
            <a:xfrm>
              <a:off x="3800649" y="2460828"/>
              <a:ext cx="337186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pot.py</a:t>
              </a:r>
            </a:p>
          </p:txBody>
        </p:sp>
        <p:sp>
          <p:nvSpPr>
            <p:cNvPr id="14" name="직사각형 13">
              <a:extLst>
                <a:ext uri="{FF2B5EF4-FFF2-40B4-BE49-F238E27FC236}">
                  <a16:creationId xmlns:a16="http://schemas.microsoft.com/office/drawing/2014/main" id="{74E630BE-BA7C-43D1-98F2-12DD875457F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15" name="그룹 14">
            <a:extLst>
              <a:ext uri="{FF2B5EF4-FFF2-40B4-BE49-F238E27FC236}">
                <a16:creationId xmlns:a16="http://schemas.microsoft.com/office/drawing/2014/main" id="{7CF4A6BD-86E4-4E2E-A067-195139A89000}"/>
              </a:ext>
            </a:extLst>
          </p:cNvPr>
          <p:cNvGrpSpPr/>
          <p:nvPr/>
        </p:nvGrpSpPr>
        <p:grpSpPr>
          <a:xfrm>
            <a:off x="705909" y="2820136"/>
            <a:ext cx="4490931" cy="754429"/>
            <a:chOff x="3407998" y="2903938"/>
            <a:chExt cx="5143863" cy="864115"/>
          </a:xfrm>
        </p:grpSpPr>
        <p:pic>
          <p:nvPicPr>
            <p:cNvPr id="16" name="그림 15">
              <a:extLst>
                <a:ext uri="{FF2B5EF4-FFF2-40B4-BE49-F238E27FC236}">
                  <a16:creationId xmlns:a16="http://schemas.microsoft.com/office/drawing/2014/main" id="{796D85AD-C659-4896-8230-2CB921811EFF}"/>
                </a:ext>
              </a:extLst>
            </p:cNvPr>
            <p:cNvPicPr>
              <a:picLocks noChangeAspect="1"/>
            </p:cNvPicPr>
            <p:nvPr/>
          </p:nvPicPr>
          <p:blipFill>
            <a:blip r:embed="rId4"/>
            <a:stretch>
              <a:fillRect/>
            </a:stretch>
          </p:blipFill>
          <p:spPr>
            <a:xfrm>
              <a:off x="3407998" y="2903938"/>
              <a:ext cx="5143863" cy="864115"/>
            </a:xfrm>
            <a:prstGeom prst="rect">
              <a:avLst/>
            </a:prstGeom>
          </p:spPr>
        </p:pic>
        <p:pic>
          <p:nvPicPr>
            <p:cNvPr id="17" name="그림 16">
              <a:extLst>
                <a:ext uri="{FF2B5EF4-FFF2-40B4-BE49-F238E27FC236}">
                  <a16:creationId xmlns:a16="http://schemas.microsoft.com/office/drawing/2014/main" id="{92B66A8D-4CBF-48E3-9888-DB029B419F85}"/>
                </a:ext>
              </a:extLst>
            </p:cNvPr>
            <p:cNvPicPr>
              <a:picLocks noChangeAspect="1"/>
            </p:cNvPicPr>
            <p:nvPr/>
          </p:nvPicPr>
          <p:blipFill>
            <a:blip r:embed="rId5"/>
            <a:stretch>
              <a:fillRect/>
            </a:stretch>
          </p:blipFill>
          <p:spPr>
            <a:xfrm>
              <a:off x="3408826" y="3130317"/>
              <a:ext cx="2593951" cy="637735"/>
            </a:xfrm>
            <a:prstGeom prst="rect">
              <a:avLst/>
            </a:prstGeom>
          </p:spPr>
        </p:pic>
        <p:pic>
          <p:nvPicPr>
            <p:cNvPr id="18" name="그림 17">
              <a:extLst>
                <a:ext uri="{FF2B5EF4-FFF2-40B4-BE49-F238E27FC236}">
                  <a16:creationId xmlns:a16="http://schemas.microsoft.com/office/drawing/2014/main" id="{2047C735-2632-4240-A8A5-36605E5D7C32}"/>
                </a:ext>
              </a:extLst>
            </p:cNvPr>
            <p:cNvPicPr>
              <a:picLocks noChangeAspect="1"/>
            </p:cNvPicPr>
            <p:nvPr/>
          </p:nvPicPr>
          <p:blipFill>
            <a:blip r:embed="rId6"/>
            <a:stretch>
              <a:fillRect/>
            </a:stretch>
          </p:blipFill>
          <p:spPr>
            <a:xfrm>
              <a:off x="3426505" y="3114267"/>
              <a:ext cx="1326628" cy="239922"/>
            </a:xfrm>
            <a:prstGeom prst="rect">
              <a:avLst/>
            </a:prstGeom>
          </p:spPr>
        </p:pic>
        <p:pic>
          <p:nvPicPr>
            <p:cNvPr id="20" name="그림 19">
              <a:extLst>
                <a:ext uri="{FF2B5EF4-FFF2-40B4-BE49-F238E27FC236}">
                  <a16:creationId xmlns:a16="http://schemas.microsoft.com/office/drawing/2014/main" id="{56269B76-A32A-48C7-A1A3-9DF969E06DDA}"/>
                </a:ext>
              </a:extLst>
            </p:cNvPr>
            <p:cNvPicPr>
              <a:picLocks noChangeAspect="1"/>
            </p:cNvPicPr>
            <p:nvPr/>
          </p:nvPicPr>
          <p:blipFill>
            <a:blip r:embed="rId7"/>
            <a:stretch>
              <a:fillRect/>
            </a:stretch>
          </p:blipFill>
          <p:spPr>
            <a:xfrm>
              <a:off x="3411748" y="3374959"/>
              <a:ext cx="1316755" cy="214688"/>
            </a:xfrm>
            <a:prstGeom prst="rect">
              <a:avLst/>
            </a:prstGeom>
          </p:spPr>
        </p:pic>
      </p:grpSp>
      <p:sp>
        <p:nvSpPr>
          <p:cNvPr id="21" name="직사각형 20">
            <a:extLst>
              <a:ext uri="{FF2B5EF4-FFF2-40B4-BE49-F238E27FC236}">
                <a16:creationId xmlns:a16="http://schemas.microsoft.com/office/drawing/2014/main" id="{D9DDC5DE-3973-4301-825A-4787BF1DACAA}"/>
              </a:ext>
            </a:extLst>
          </p:cNvPr>
          <p:cNvSpPr/>
          <p:nvPr/>
        </p:nvSpPr>
        <p:spPr>
          <a:xfrm>
            <a:off x="703263" y="3758196"/>
            <a:ext cx="84963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Trong khi điều chỉnh chiết áp, hãy kiểm tra xem giá trị có thay đổi bình thường và phép đo có được thực hiện hay không</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334675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Kiểm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soát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dải</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trị</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đo</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chiết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áp</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siêu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âm</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1496169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đo khoảng cách bằng cảm biến siêu âm</a:t>
            </a:r>
            <a:r>
              <a:rPr lang="en-US" altLang="ko-KR" sz="1400" dirty="0">
                <a:solidFill>
                  <a:schemeClr val="tx1"/>
                </a:solidFill>
                <a:latin typeface="SamsungOne-400" panose="020B0503030303020204" pitchFamily="34" charset="0"/>
                <a:ea typeface="SamsungOne-400" panose="020B0503030303020204" pitchFamily="34" charset="0"/>
              </a:rPr>
              <a:t> </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09A9E81-8A26-4D8C-9347-985A5B30895A}"/>
              </a:ext>
            </a:extLst>
          </p:cNvPr>
          <p:cNvSpPr/>
          <p:nvPr/>
        </p:nvSpPr>
        <p:spPr>
          <a:xfrm>
            <a:off x="558799" y="2203451"/>
            <a:ext cx="3098801" cy="396113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2C787FD-162D-4E60-B3ED-1BB060D2400F}"/>
              </a:ext>
            </a:extLst>
          </p:cNvPr>
          <p:cNvSpPr/>
          <p:nvPr/>
        </p:nvSpPr>
        <p:spPr>
          <a:xfrm>
            <a:off x="3843336" y="2152013"/>
            <a:ext cx="5624663" cy="31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Khoảng cách được tính bằng chênh lệch giữa thời gian sóng siêu âm được truyền đi và thời gian để nó chạm vào một vật thể và quay trở lại</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Echo - Trig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Không giống như chiết áp, giá trị này là giá trị số (digital), vì vậy không cần phải chuyển đổi thông qua MCP3008</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VCC –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Echo - Raspberry Pi GPIO 21</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Trig - Raspberry Pi GPIO 20</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GND – GNDs</a:t>
            </a:r>
            <a:endParaRPr lang="en-US" altLang="ko-KR" sz="1300" dirty="0">
              <a:solidFill>
                <a:schemeClr val="tx1">
                  <a:lumMod val="85000"/>
                  <a:lumOff val="15000"/>
                </a:schemeClr>
              </a:solidFill>
              <a:latin typeface="SamsungOne-400" panose="020B0503030303020204" pitchFamily="34" charset="0"/>
            </a:endParaRPr>
          </a:p>
        </p:txBody>
      </p:sp>
      <p:pic>
        <p:nvPicPr>
          <p:cNvPr id="14" name="그림 13">
            <a:extLst>
              <a:ext uri="{FF2B5EF4-FFF2-40B4-BE49-F238E27FC236}">
                <a16:creationId xmlns:a16="http://schemas.microsoft.com/office/drawing/2014/main" id="{D63BEB78-C34F-44CD-AF90-944AB6292C46}"/>
              </a:ext>
            </a:extLst>
          </p:cNvPr>
          <p:cNvPicPr>
            <a:picLocks noChangeAspect="1"/>
          </p:cNvPicPr>
          <p:nvPr/>
        </p:nvPicPr>
        <p:blipFill>
          <a:blip r:embed="rId4"/>
          <a:stretch>
            <a:fillRect/>
          </a:stretch>
        </p:blipFill>
        <p:spPr>
          <a:xfrm>
            <a:off x="712333" y="2308965"/>
            <a:ext cx="2822212" cy="3736764"/>
          </a:xfrm>
          <a:prstGeom prst="rect">
            <a:avLst/>
          </a:prstGeom>
        </p:spPr>
      </p:pic>
    </p:spTree>
    <p:extLst>
      <p:ext uri="{BB962C8B-B14F-4D97-AF65-F5344CB8AC3E}">
        <p14:creationId xmlns:p14="http://schemas.microsoft.com/office/powerpoint/2010/main" val="429277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Đọc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Tập lệnh Python sử dụng hàm GPIO của Thư viện RPi</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2" name="직사각형 11">
            <a:extLst>
              <a:ext uri="{FF2B5EF4-FFF2-40B4-BE49-F238E27FC236}">
                <a16:creationId xmlns:a16="http://schemas.microsoft.com/office/drawing/2014/main" id="{22C787FD-162D-4E60-B3ED-1BB060D2400F}"/>
              </a:ext>
            </a:extLst>
          </p:cNvPr>
          <p:cNvSpPr/>
          <p:nvPr/>
        </p:nvSpPr>
        <p:spPr>
          <a:xfrm>
            <a:off x="2964180" y="2174403"/>
            <a:ext cx="6560820"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Có thể thực hiện bằng cách sử dụng hàm GPIO của thư viện RPi như trình bày ở hình bên trái.
Để giảm bớt sự dài dòng khi lập trình, có thể sử dụng thư viện GPIO Zero để cho hiệu quả và tính linh hoạt cao hơn</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580389" y="2174403"/>
            <a:ext cx="2277111" cy="4150197"/>
            <a:chOff x="580389" y="2174403"/>
            <a:chExt cx="2277111" cy="4150197"/>
          </a:xfrm>
        </p:grpSpPr>
        <p:pic>
          <p:nvPicPr>
            <p:cNvPr id="9" name="그림 8">
              <a:extLst>
                <a:ext uri="{FF2B5EF4-FFF2-40B4-BE49-F238E27FC236}">
                  <a16:creationId xmlns:a16="http://schemas.microsoft.com/office/drawing/2014/main" id="{9777533B-DCDF-44B8-AF12-771349DABCBB}"/>
                </a:ext>
              </a:extLst>
            </p:cNvPr>
            <p:cNvPicPr>
              <a:picLocks noChangeAspect="1"/>
            </p:cNvPicPr>
            <p:nvPr/>
          </p:nvPicPr>
          <p:blipFill>
            <a:blip r:embed="rId4"/>
            <a:stretch>
              <a:fillRect/>
            </a:stretch>
          </p:blipFill>
          <p:spPr>
            <a:xfrm>
              <a:off x="642621" y="2220123"/>
              <a:ext cx="2146300" cy="4035399"/>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580389" y="2174403"/>
              <a:ext cx="2277111" cy="415019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2943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52987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ultrasonic.py</a:t>
            </a:r>
          </a:p>
        </p:txBody>
      </p:sp>
      <p:sp>
        <p:nvSpPr>
          <p:cNvPr id="8" name="직사각형 7">
            <a:extLst>
              <a:ext uri="{FF2B5EF4-FFF2-40B4-BE49-F238E27FC236}">
                <a16:creationId xmlns:a16="http://schemas.microsoft.com/office/drawing/2014/main" id="{370E43FA-95A6-4CFF-98EF-D84FEFD5FAD1}"/>
              </a:ext>
            </a:extLst>
          </p:cNvPr>
          <p:cNvSpPr/>
          <p:nvPr/>
        </p:nvSpPr>
        <p:spPr>
          <a:xfrm>
            <a:off x="703263" y="173626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Có thể thực hiện bằng chức năng GPIO của Thư viện RPi</a:t>
            </a:r>
            <a:r>
              <a:rPr lang="en-US" altLang="ko-KR" sz="1300" dirty="0">
                <a:solidFill>
                  <a:schemeClr val="tx1">
                    <a:lumMod val="85000"/>
                    <a:lumOff val="15000"/>
                  </a:schemeClr>
                </a:solidFill>
                <a:latin typeface="SamsungOne-400" panose="020B0503030303020204" pitchFamily="34" charset="0"/>
              </a:rPr>
              <a:t>.</a:t>
            </a:r>
          </a:p>
        </p:txBody>
      </p:sp>
      <p:sp>
        <p:nvSpPr>
          <p:cNvPr id="10" name="TextBox 9">
            <a:extLst>
              <a:ext uri="{FF2B5EF4-FFF2-40B4-BE49-F238E27FC236}">
                <a16:creationId xmlns:a16="http://schemas.microsoft.com/office/drawing/2014/main" id="{6136BA52-5407-410D-9047-D3F097526B76}"/>
              </a:ext>
            </a:extLst>
          </p:cNvPr>
          <p:cNvSpPr txBox="1"/>
          <p:nvPr/>
        </p:nvSpPr>
        <p:spPr>
          <a:xfrm>
            <a:off x="634620" y="4032416"/>
            <a:ext cx="8833379" cy="1097736"/>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lớp DistanceSensor (HC-SR04) từ thư viện gpiozero.
dòng 3: Gán vị trí chân GPIO kết nối với chân echo và trigger của Cảm biến siêu âm làm tham số.
dòng 6: Tính khoảng cách được đo bằng cảm biến siêu âm, thực hiện chia tỷ lệ * 100 và làm tròn thích hợp để có dạng kết quả đầu ra phù hợp hơn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2148840"/>
            <a:ext cx="5278437" cy="1729740"/>
            <a:chOff x="703263" y="2148840"/>
            <a:chExt cx="5278437" cy="1729740"/>
          </a:xfrm>
        </p:grpSpPr>
        <p:pic>
          <p:nvPicPr>
            <p:cNvPr id="11" name="그림 10">
              <a:extLst>
                <a:ext uri="{FF2B5EF4-FFF2-40B4-BE49-F238E27FC236}">
                  <a16:creationId xmlns:a16="http://schemas.microsoft.com/office/drawing/2014/main" id="{BD44471D-C122-4282-A59B-6393CA1BDF7F}"/>
                </a:ext>
              </a:extLst>
            </p:cNvPr>
            <p:cNvPicPr>
              <a:picLocks noChangeAspect="1"/>
            </p:cNvPicPr>
            <p:nvPr/>
          </p:nvPicPr>
          <p:blipFill>
            <a:blip r:embed="rId4"/>
            <a:stretch>
              <a:fillRect/>
            </a:stretch>
          </p:blipFill>
          <p:spPr>
            <a:xfrm>
              <a:off x="771843" y="2226476"/>
              <a:ext cx="5136596" cy="1575904"/>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703263" y="2148840"/>
              <a:ext cx="5278437" cy="17297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612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666466"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mức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hoạt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CPU</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Điều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khiển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LED</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Giám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mạch</a:t>
            </a:r>
            <a:r>
              <a:rPr lang="en-US" altLang="ko-KR" dirty="0">
                <a:solidFill>
                  <a:srgbClr val="A6A6A6"/>
                </a:solidFill>
                <a:latin typeface="SamsungOne-400" panose="020B0503030303020204" pitchFamily="34" charset="0"/>
                <a:ea typeface="SamsungOne-400" panose="020B0503030303020204" pitchFamily="34" charset="0"/>
              </a:rPr>
              <a:t> Raspberry Pi</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File Text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Python</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627527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đầu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ra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Terminal</a:t>
            </a:r>
          </a:p>
        </p:txBody>
      </p:sp>
      <p:sp>
        <p:nvSpPr>
          <p:cNvPr id="13" name="직사각형 12">
            <a:extLst>
              <a:ext uri="{FF2B5EF4-FFF2-40B4-BE49-F238E27FC236}">
                <a16:creationId xmlns:a16="http://schemas.microsoft.com/office/drawing/2014/main" id="{CB318096-2CAF-4930-8E61-DF16D19F7110}"/>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grpSp>
        <p:nvGrpSpPr>
          <p:cNvPr id="14" name="그룹 13">
            <a:extLst>
              <a:ext uri="{FF2B5EF4-FFF2-40B4-BE49-F238E27FC236}">
                <a16:creationId xmlns:a16="http://schemas.microsoft.com/office/drawing/2014/main" id="{460AECA1-27C7-4F72-9F0F-0AB945E32F07}"/>
              </a:ext>
            </a:extLst>
          </p:cNvPr>
          <p:cNvGrpSpPr/>
          <p:nvPr/>
        </p:nvGrpSpPr>
        <p:grpSpPr>
          <a:xfrm>
            <a:off x="703263" y="2458992"/>
            <a:ext cx="3455987" cy="276999"/>
            <a:chOff x="3716526" y="2460828"/>
            <a:chExt cx="3455987" cy="276999"/>
          </a:xfrm>
        </p:grpSpPr>
        <p:sp>
          <p:nvSpPr>
            <p:cNvPr id="15" name="TextBox 14">
              <a:extLst>
                <a:ext uri="{FF2B5EF4-FFF2-40B4-BE49-F238E27FC236}">
                  <a16:creationId xmlns:a16="http://schemas.microsoft.com/office/drawing/2014/main" id="{9434E601-6DB5-4C98-9A55-DEA75EEEB0F3}"/>
                </a:ext>
              </a:extLst>
            </p:cNvPr>
            <p:cNvSpPr txBox="1"/>
            <p:nvPr/>
          </p:nvSpPr>
          <p:spPr>
            <a:xfrm>
              <a:off x="3800649" y="2460828"/>
              <a:ext cx="3371864"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ultrasonic.py</a:t>
              </a:r>
            </a:p>
          </p:txBody>
        </p:sp>
        <p:sp>
          <p:nvSpPr>
            <p:cNvPr id="16" name="직사각형 15">
              <a:extLst>
                <a:ext uri="{FF2B5EF4-FFF2-40B4-BE49-F238E27FC236}">
                  <a16:creationId xmlns:a16="http://schemas.microsoft.com/office/drawing/2014/main" id="{32B9B346-BF69-45D6-B669-EB68DF668BB1}"/>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7" name="그림 16">
            <a:extLst>
              <a:ext uri="{FF2B5EF4-FFF2-40B4-BE49-F238E27FC236}">
                <a16:creationId xmlns:a16="http://schemas.microsoft.com/office/drawing/2014/main" id="{5BBF4BA6-EE6A-4456-8094-FFFAF41ED403}"/>
              </a:ext>
            </a:extLst>
          </p:cNvPr>
          <p:cNvPicPr>
            <a:picLocks noChangeAspect="1"/>
          </p:cNvPicPr>
          <p:nvPr/>
        </p:nvPicPr>
        <p:blipFill>
          <a:blip r:embed="rId4"/>
          <a:stretch>
            <a:fillRect/>
          </a:stretch>
        </p:blipFill>
        <p:spPr>
          <a:xfrm>
            <a:off x="703264" y="2819767"/>
            <a:ext cx="5148896" cy="178575"/>
          </a:xfrm>
          <a:prstGeom prst="rect">
            <a:avLst/>
          </a:prstGeom>
        </p:spPr>
      </p:pic>
      <p:sp>
        <p:nvSpPr>
          <p:cNvPr id="18" name="직사각형 17">
            <a:extLst>
              <a:ext uri="{FF2B5EF4-FFF2-40B4-BE49-F238E27FC236}">
                <a16:creationId xmlns:a16="http://schemas.microsoft.com/office/drawing/2014/main" id="{AA91A188-66C3-4683-A099-84CE391D58CF}"/>
              </a:ext>
            </a:extLst>
          </p:cNvPr>
          <p:cNvSpPr/>
          <p:nvPr/>
        </p:nvSpPr>
        <p:spPr>
          <a:xfrm>
            <a:off x="703263" y="3128151"/>
            <a:ext cx="84963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Thay đổi khoảng cách giữa đối tượngđo và cảm biến siêu âm. Quan sát cửa sổ Terminal, bạn có thể thấy giá trị khoảng cách đo được của cảm biến được in ra khác nhau tùy thuộc vào khoảng cách</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pic>
        <p:nvPicPr>
          <p:cNvPr id="20" name="그림 19">
            <a:extLst>
              <a:ext uri="{FF2B5EF4-FFF2-40B4-BE49-F238E27FC236}">
                <a16:creationId xmlns:a16="http://schemas.microsoft.com/office/drawing/2014/main" id="{06A15E7D-D6CF-4882-9A46-C18CC715A008}"/>
              </a:ext>
            </a:extLst>
          </p:cNvPr>
          <p:cNvPicPr>
            <a:picLocks noChangeAspect="1"/>
          </p:cNvPicPr>
          <p:nvPr/>
        </p:nvPicPr>
        <p:blipFill rotWithShape="1">
          <a:blip r:embed="rId5"/>
          <a:srcRect r="55974"/>
          <a:stretch/>
        </p:blipFill>
        <p:spPr>
          <a:xfrm>
            <a:off x="703264" y="3742392"/>
            <a:ext cx="2672396" cy="951567"/>
          </a:xfrm>
          <a:prstGeom prst="rect">
            <a:avLst/>
          </a:prstGeom>
        </p:spPr>
      </p:pic>
    </p:spTree>
    <p:extLst>
      <p:ext uri="{BB962C8B-B14F-4D97-AF65-F5344CB8AC3E}">
        <p14:creationId xmlns:p14="http://schemas.microsoft.com/office/powerpoint/2010/main" val="140960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Kiểm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soát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dải</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giá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trị</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đo</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a:t>
            </a:r>
          </a:p>
        </p:txBody>
      </p:sp>
      <p:sp>
        <p:nvSpPr>
          <p:cNvPr id="33" name="직사각형 32">
            <a:extLst>
              <a:ext uri="{FF2B5EF4-FFF2-40B4-BE49-F238E27FC236}">
                <a16:creationId xmlns:a16="http://schemas.microsoft.com/office/drawing/2014/main" id="{2E299966-E9DA-49AD-A034-508597FE35B0}"/>
              </a:ext>
            </a:extLst>
          </p:cNvPr>
          <p:cNvSpPr/>
          <p:nvPr/>
        </p:nvSpPr>
        <p:spPr>
          <a:xfrm>
            <a:off x="990000" y="4437133"/>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chiết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áp</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cảm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biến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siêu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âm</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Toy</a:t>
            </a:r>
          </a:p>
        </p:txBody>
      </p:sp>
    </p:spTree>
    <p:extLst>
      <p:ext uri="{BB962C8B-B14F-4D97-AF65-F5344CB8AC3E}">
        <p14:creationId xmlns:p14="http://schemas.microsoft.com/office/powerpoint/2010/main" val="1679171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Dải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giá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trị</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2098673"/>
            <a:ext cx="8496300"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Cảm biến siêu âm là cảm biến xác định khoảng cách từ nó đến đối tượng gần nhất bằng cách sử dụng các xung</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b="1" dirty="0">
                <a:solidFill>
                  <a:srgbClr val="0033FF"/>
                </a:solidFill>
                <a:latin typeface="SamsungOne-400" panose="020B0503030303020204" pitchFamily="34" charset="0"/>
              </a:rPr>
              <a:t>Trong tình huống bạn chỉ muốn đo gần hơn một khoảng cách nhất định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chiết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dải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siêu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chiếu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ngay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tức</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Trong dự án này, khoảng cách tham chiếu được thay đổi trong khi Cảm biến siêu âm đo khoảng cách theo giá trị của chiết áp</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3" name="그룹 2">
            <a:extLst>
              <a:ext uri="{FF2B5EF4-FFF2-40B4-BE49-F238E27FC236}">
                <a16:creationId xmlns:a16="http://schemas.microsoft.com/office/drawing/2014/main" id="{7476BA26-2256-40B4-B9B7-A4EF55ED3942}"/>
              </a:ext>
            </a:extLst>
          </p:cNvPr>
          <p:cNvGrpSpPr/>
          <p:nvPr/>
        </p:nvGrpSpPr>
        <p:grpSpPr>
          <a:xfrm>
            <a:off x="2032590" y="3634440"/>
            <a:ext cx="5262970" cy="2353940"/>
            <a:chOff x="1762519" y="3557974"/>
            <a:chExt cx="5262970" cy="2353940"/>
          </a:xfrm>
        </p:grpSpPr>
        <p:sp>
          <p:nvSpPr>
            <p:cNvPr id="21" name="직사각형 20">
              <a:extLst>
                <a:ext uri="{FF2B5EF4-FFF2-40B4-BE49-F238E27FC236}">
                  <a16:creationId xmlns:a16="http://schemas.microsoft.com/office/drawing/2014/main" id="{DDCFBAE3-88E4-4634-8419-549E0FD3564E}"/>
                </a:ext>
              </a:extLst>
            </p:cNvPr>
            <p:cNvSpPr/>
            <p:nvPr/>
          </p:nvSpPr>
          <p:spPr>
            <a:xfrm>
              <a:off x="1762519" y="3557974"/>
              <a:ext cx="5262970" cy="23539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4C18BD6E-D692-4CB6-AC8C-9181B4F0CB41}"/>
                </a:ext>
              </a:extLst>
            </p:cNvPr>
            <p:cNvGrpSpPr/>
            <p:nvPr/>
          </p:nvGrpSpPr>
          <p:grpSpPr>
            <a:xfrm>
              <a:off x="2040751" y="3749850"/>
              <a:ext cx="4706506" cy="1970187"/>
              <a:chOff x="7315801" y="1742647"/>
              <a:chExt cx="5386536" cy="2254855"/>
            </a:xfrm>
          </p:grpSpPr>
          <p:pic>
            <p:nvPicPr>
              <p:cNvPr id="23" name="Picture 2" descr="대한민국 메이커 운동의 시작, 메이크올">
                <a:extLst>
                  <a:ext uri="{FF2B5EF4-FFF2-40B4-BE49-F238E27FC236}">
                    <a16:creationId xmlns:a16="http://schemas.microsoft.com/office/drawing/2014/main" id="{B5238FA7-F068-45A7-A974-70F14264F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801" y="1952332"/>
                <a:ext cx="2005870" cy="1835487"/>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FCC48367-D1D0-4947-9370-F186A19A9F0F}"/>
                  </a:ext>
                </a:extLst>
              </p:cNvPr>
              <p:cNvPicPr>
                <a:picLocks noChangeAspect="1"/>
              </p:cNvPicPr>
              <p:nvPr/>
            </p:nvPicPr>
            <p:blipFill>
              <a:blip r:embed="rId5"/>
              <a:stretch>
                <a:fillRect/>
              </a:stretch>
            </p:blipFill>
            <p:spPr>
              <a:xfrm>
                <a:off x="10692947" y="1742647"/>
                <a:ext cx="2009390" cy="2254855"/>
              </a:xfrm>
              <a:prstGeom prst="rect">
                <a:avLst/>
              </a:prstGeom>
            </p:spPr>
          </p:pic>
        </p:grpSp>
      </p:grpSp>
    </p:spTree>
    <p:extLst>
      <p:ext uri="{BB962C8B-B14F-4D97-AF65-F5344CB8AC3E}">
        <p14:creationId xmlns:p14="http://schemas.microsoft.com/office/powerpoint/2010/main" val="938897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Điều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chỉnh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dải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FFEBE2DF-81EC-4334-82AC-3DEB041E40A1}"/>
              </a:ext>
            </a:extLst>
          </p:cNvPr>
          <p:cNvSpPr/>
          <p:nvPr/>
        </p:nvSpPr>
        <p:spPr>
          <a:xfrm>
            <a:off x="3431912" y="2098673"/>
            <a:ext cx="5767651" cy="3874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Một dự án đo khoảng cách bằng Cảm biến siêu âm nhưng chỉ ghi lại nhật ký khi khoảng cách nhỏ hơn nhịp được chỉ định bởi chiết áp được đo</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VCC –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Echo - Raspberry Pi GPIO 21</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Trig - Raspberry Pi GPIO 20</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Potentiometer VCC–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Potentiometer 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Potentiometer OUT – MCP3008 ch7</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VDD &amp; VREF – VCCs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AGND – GNDs</a:t>
            </a:r>
          </a:p>
        </p:txBody>
      </p:sp>
      <p:grpSp>
        <p:nvGrpSpPr>
          <p:cNvPr id="4" name="그룹 3">
            <a:extLst>
              <a:ext uri="{FF2B5EF4-FFF2-40B4-BE49-F238E27FC236}">
                <a16:creationId xmlns:a16="http://schemas.microsoft.com/office/drawing/2014/main" id="{FDDBA614-A39B-4F6E-88DC-F239EE13ED70}"/>
              </a:ext>
            </a:extLst>
          </p:cNvPr>
          <p:cNvGrpSpPr/>
          <p:nvPr/>
        </p:nvGrpSpPr>
        <p:grpSpPr>
          <a:xfrm>
            <a:off x="558799" y="2165351"/>
            <a:ext cx="2655181" cy="3380651"/>
            <a:chOff x="558799" y="2241551"/>
            <a:chExt cx="2800037" cy="3751844"/>
          </a:xfrm>
        </p:grpSpPr>
        <p:sp>
          <p:nvSpPr>
            <p:cNvPr id="13" name="직사각형 12">
              <a:extLst>
                <a:ext uri="{FF2B5EF4-FFF2-40B4-BE49-F238E27FC236}">
                  <a16:creationId xmlns:a16="http://schemas.microsoft.com/office/drawing/2014/main" id="{32FC8BC3-8FBE-4151-BDFE-3A995131E747}"/>
                </a:ext>
              </a:extLst>
            </p:cNvPr>
            <p:cNvSpPr/>
            <p:nvPr/>
          </p:nvSpPr>
          <p:spPr>
            <a:xfrm>
              <a:off x="558799" y="2241551"/>
              <a:ext cx="2800037" cy="37518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92AEB1A8-365F-4FF1-9807-5B23931B6E75}"/>
                </a:ext>
              </a:extLst>
            </p:cNvPr>
            <p:cNvPicPr>
              <a:picLocks noChangeAspect="1"/>
            </p:cNvPicPr>
            <p:nvPr/>
          </p:nvPicPr>
          <p:blipFill>
            <a:blip r:embed="rId4"/>
            <a:stretch>
              <a:fillRect/>
            </a:stretch>
          </p:blipFill>
          <p:spPr>
            <a:xfrm>
              <a:off x="788620" y="2385483"/>
              <a:ext cx="2340395" cy="3463981"/>
            </a:xfrm>
            <a:prstGeom prst="rect">
              <a:avLst/>
            </a:prstGeom>
          </p:spPr>
        </p:pic>
      </p:grpSp>
      <p:sp>
        <p:nvSpPr>
          <p:cNvPr id="17" name="TextBox 16">
            <a:extLst>
              <a:ext uri="{FF2B5EF4-FFF2-40B4-BE49-F238E27FC236}">
                <a16:creationId xmlns:a16="http://schemas.microsoft.com/office/drawing/2014/main" id="{B504290F-31EA-43CF-BC3B-A5BBECFAA238}"/>
              </a:ext>
            </a:extLst>
          </p:cNvPr>
          <p:cNvSpPr txBox="1"/>
          <p:nvPr/>
        </p:nvSpPr>
        <p:spPr>
          <a:xfrm>
            <a:off x="6427788" y="3220955"/>
            <a:ext cx="2883826" cy="2605842"/>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CLK - Raspberry Pi GPIO 11 (SCLK)</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DOUT - Raspberry Pi GPIO 9 (MISO)</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DIN - Raspberry Pi GPIO 10 (MOSI)</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CS/SHDN - Raspberry Pi GPIO 8 (CE0)</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MCP3008 DGND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GND – GNDs</a:t>
            </a:r>
          </a:p>
        </p:txBody>
      </p:sp>
    </p:spTree>
    <p:extLst>
      <p:ext uri="{BB962C8B-B14F-4D97-AF65-F5344CB8AC3E}">
        <p14:creationId xmlns:p14="http://schemas.microsoft.com/office/powerpoint/2010/main" val="111240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840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~/Toy_projects/ultrasonic_span.py (1)</a:t>
            </a:r>
          </a:p>
        </p:txBody>
      </p:sp>
      <p:sp>
        <p:nvSpPr>
          <p:cNvPr id="11" name="직사각형 10">
            <a:extLst>
              <a:ext uri="{FF2B5EF4-FFF2-40B4-BE49-F238E27FC236}">
                <a16:creationId xmlns:a16="http://schemas.microsoft.com/office/drawing/2014/main" id="{2FD6A19D-BD17-4F14-8CE2-339EE7E4DDF9}"/>
              </a:ext>
            </a:extLst>
          </p:cNvPr>
          <p:cNvSpPr/>
          <p:nvPr/>
        </p:nvSpPr>
        <p:spPr>
          <a:xfrm>
            <a:off x="703263" y="173626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Toy_projects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ultrasonic_span.py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6" name="TextBox 15">
            <a:extLst>
              <a:ext uri="{FF2B5EF4-FFF2-40B4-BE49-F238E27FC236}">
                <a16:creationId xmlns:a16="http://schemas.microsoft.com/office/drawing/2014/main" id="{AFE4C110-EBCE-4046-822B-BCDD37AFF5B0}"/>
              </a:ext>
            </a:extLst>
          </p:cNvPr>
          <p:cNvSpPr txBox="1"/>
          <p:nvPr/>
        </p:nvSpPr>
        <p:spPr>
          <a:xfrm>
            <a:off x="642240" y="4377221"/>
            <a:ext cx="8825760" cy="1502976"/>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thư viện GPIO Zero và nhập MCP3008 và DistanceSensor.
dòng 2: Nhập thư viện thời gian và nhập giấc ngủ cho thời gian chờ đợi.
dòng 3: Nhập datetime từ thư viện datetime để ghi dấu thời gian.
dòng 5-6: Chỉ định số lượng chân GPIO được kết nối với MCP3008 và Cảm biến siêu âm làm tham số.
dòng 7: Tạo tệp văn bản để lưu nhật ký ở chế độ 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2118360"/>
            <a:ext cx="6497637" cy="2123422"/>
            <a:chOff x="703263" y="2118360"/>
            <a:chExt cx="6627177" cy="2165756"/>
          </a:xfrm>
        </p:grpSpPr>
        <p:pic>
          <p:nvPicPr>
            <p:cNvPr id="18" name="그림 17">
              <a:extLst>
                <a:ext uri="{FF2B5EF4-FFF2-40B4-BE49-F238E27FC236}">
                  <a16:creationId xmlns:a16="http://schemas.microsoft.com/office/drawing/2014/main" id="{CC489807-6EEA-4549-AA3B-D211C9831A81}"/>
                </a:ext>
              </a:extLst>
            </p:cNvPr>
            <p:cNvPicPr>
              <a:picLocks noChangeAspect="1"/>
            </p:cNvPicPr>
            <p:nvPr/>
          </p:nvPicPr>
          <p:blipFill>
            <a:blip r:embed="rId4"/>
            <a:stretch>
              <a:fillRect/>
            </a:stretch>
          </p:blipFill>
          <p:spPr>
            <a:xfrm>
              <a:off x="771843" y="2177526"/>
              <a:ext cx="6475160" cy="2021093"/>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118360"/>
              <a:ext cx="6627177" cy="21657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108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840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~/Toy_projects/ultrasonic_span.py (2)</a:t>
            </a:r>
          </a:p>
        </p:txBody>
      </p:sp>
      <p:grpSp>
        <p:nvGrpSpPr>
          <p:cNvPr id="2" name="그룹 1"/>
          <p:cNvGrpSpPr/>
          <p:nvPr/>
        </p:nvGrpSpPr>
        <p:grpSpPr>
          <a:xfrm>
            <a:off x="556260" y="1844040"/>
            <a:ext cx="8185938" cy="4343400"/>
            <a:chOff x="556260" y="1844040"/>
            <a:chExt cx="7970519" cy="4229100"/>
          </a:xfrm>
        </p:grpSpPr>
        <p:pic>
          <p:nvPicPr>
            <p:cNvPr id="8" name="그림 7">
              <a:extLst>
                <a:ext uri="{FF2B5EF4-FFF2-40B4-BE49-F238E27FC236}">
                  <a16:creationId xmlns:a16="http://schemas.microsoft.com/office/drawing/2014/main" id="{710F5B9D-A19D-4907-9354-9B5174FE59F0}"/>
                </a:ext>
              </a:extLst>
            </p:cNvPr>
            <p:cNvPicPr>
              <a:picLocks noChangeAspect="1"/>
            </p:cNvPicPr>
            <p:nvPr/>
          </p:nvPicPr>
          <p:blipFill>
            <a:blip r:embed="rId4"/>
            <a:stretch>
              <a:fillRect/>
            </a:stretch>
          </p:blipFill>
          <p:spPr>
            <a:xfrm>
              <a:off x="627381" y="1908338"/>
              <a:ext cx="7823199" cy="4087621"/>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56260" y="1844040"/>
              <a:ext cx="7970519" cy="42291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1841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840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~/Toy_projects/ultrasonic_span.py (2)</a:t>
            </a:r>
          </a:p>
        </p:txBody>
      </p:sp>
      <p:sp>
        <p:nvSpPr>
          <p:cNvPr id="16" name="TextBox 15">
            <a:extLst>
              <a:ext uri="{FF2B5EF4-FFF2-40B4-BE49-F238E27FC236}">
                <a16:creationId xmlns:a16="http://schemas.microsoft.com/office/drawing/2014/main" id="{AFE4C110-EBCE-4046-822B-BCDD37AFF5B0}"/>
              </a:ext>
            </a:extLst>
          </p:cNvPr>
          <p:cNvSpPr txBox="1"/>
          <p:nvPr/>
        </p:nvSpPr>
        <p:spPr>
          <a:xfrm>
            <a:off x="4914900" y="1823085"/>
            <a:ext cx="4553100" cy="4411464"/>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10-11: Chuyển đổi các phép đo của Ultrasonic và chiết áp cho mục đích của bạn.
dòng 11: Trong trường hợp chiết áp, một giá trị từ 0 đến 1 được hiển thị. Vì khoảng cách cảm biến tối đa của cảm biến siêu âm của chúng tôi là 100, bạn chia tỷ lệ bằng cách nhân với 100 để phù hợp với phạm vi nhịp.
dòng 12: Làm tròn giá trị một cách thích hợp để dễ nhìn hơn.
dòng 13-14: In tin nhắn nếu khoảng cách nhỏ hơn span (phạm vi hợp lệ).
dòng 15-17: Ghi khoảng cách và khoảng cách với dấu thời gian vào tệp nhật ký.
dòng 19-20: Chỉ in thông báo ngoài phạm vi và không thêm vào tệp nhật ký nếu khoảng cách lớn hơn span (phạm vi không hợp lệ). 
dòng 21: Chờ 1 giây để có khoảng thời gian thực hiện thích hợp.
dòng 22: Đóng sau khi ghi tệp nhật 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580388" y="1828321"/>
            <a:ext cx="4410712" cy="2398637"/>
            <a:chOff x="580388" y="1828321"/>
            <a:chExt cx="4486912" cy="2440076"/>
          </a:xfrm>
        </p:grpSpPr>
        <p:pic>
          <p:nvPicPr>
            <p:cNvPr id="8" name="그림 7">
              <a:extLst>
                <a:ext uri="{FF2B5EF4-FFF2-40B4-BE49-F238E27FC236}">
                  <a16:creationId xmlns:a16="http://schemas.microsoft.com/office/drawing/2014/main" id="{710F5B9D-A19D-4907-9354-9B5174FE59F0}"/>
                </a:ext>
              </a:extLst>
            </p:cNvPr>
            <p:cNvPicPr>
              <a:picLocks noChangeAspect="1"/>
            </p:cNvPicPr>
            <p:nvPr/>
          </p:nvPicPr>
          <p:blipFill>
            <a:blip r:embed="rId4"/>
            <a:stretch>
              <a:fillRect/>
            </a:stretch>
          </p:blipFill>
          <p:spPr>
            <a:xfrm>
              <a:off x="627381" y="1908338"/>
              <a:ext cx="4363719" cy="2280043"/>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80388" y="1828321"/>
              <a:ext cx="4486912" cy="244007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1707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Điều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chỉnh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dải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đo</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siêu</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âm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Terminal</a:t>
            </a:r>
          </a:p>
        </p:txBody>
      </p:sp>
      <p:sp>
        <p:nvSpPr>
          <p:cNvPr id="16" name="직사각형 15">
            <a:extLst>
              <a:ext uri="{FF2B5EF4-FFF2-40B4-BE49-F238E27FC236}">
                <a16:creationId xmlns:a16="http://schemas.microsoft.com/office/drawing/2014/main" id="{9578A7AE-DE29-4485-9579-7068DCFF4B49}"/>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grpSp>
        <p:nvGrpSpPr>
          <p:cNvPr id="18" name="그룹 17">
            <a:extLst>
              <a:ext uri="{FF2B5EF4-FFF2-40B4-BE49-F238E27FC236}">
                <a16:creationId xmlns:a16="http://schemas.microsoft.com/office/drawing/2014/main" id="{376ABFC2-89C5-4ED1-9A53-60862497D53E}"/>
              </a:ext>
            </a:extLst>
          </p:cNvPr>
          <p:cNvGrpSpPr/>
          <p:nvPr/>
        </p:nvGrpSpPr>
        <p:grpSpPr>
          <a:xfrm>
            <a:off x="703263" y="2449939"/>
            <a:ext cx="3455987" cy="276999"/>
            <a:chOff x="3716526" y="2460828"/>
            <a:chExt cx="3455987" cy="276999"/>
          </a:xfrm>
        </p:grpSpPr>
        <p:sp>
          <p:nvSpPr>
            <p:cNvPr id="20" name="TextBox 19">
              <a:extLst>
                <a:ext uri="{FF2B5EF4-FFF2-40B4-BE49-F238E27FC236}">
                  <a16:creationId xmlns:a16="http://schemas.microsoft.com/office/drawing/2014/main" id="{1A14B6D0-22F8-4FAB-B5FE-30625DEE13F6}"/>
                </a:ext>
              </a:extLst>
            </p:cNvPr>
            <p:cNvSpPr txBox="1"/>
            <p:nvPr/>
          </p:nvSpPr>
          <p:spPr>
            <a:xfrm>
              <a:off x="3800649" y="2460828"/>
              <a:ext cx="3371864"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ultrasonic_span.py</a:t>
              </a:r>
            </a:p>
          </p:txBody>
        </p:sp>
        <p:sp>
          <p:nvSpPr>
            <p:cNvPr id="21" name="직사각형 20">
              <a:extLst>
                <a:ext uri="{FF2B5EF4-FFF2-40B4-BE49-F238E27FC236}">
                  <a16:creationId xmlns:a16="http://schemas.microsoft.com/office/drawing/2014/main" id="{EA93CC9A-2A2D-4E96-9256-6C8D3CFE8A25}"/>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22" name="그림 21">
            <a:extLst>
              <a:ext uri="{FF2B5EF4-FFF2-40B4-BE49-F238E27FC236}">
                <a16:creationId xmlns:a16="http://schemas.microsoft.com/office/drawing/2014/main" id="{920B340F-9CCF-47BC-A2B0-4314981D1EBF}"/>
              </a:ext>
            </a:extLst>
          </p:cNvPr>
          <p:cNvPicPr>
            <a:picLocks noChangeAspect="1"/>
          </p:cNvPicPr>
          <p:nvPr/>
        </p:nvPicPr>
        <p:blipFill>
          <a:blip r:embed="rId4"/>
          <a:stretch>
            <a:fillRect/>
          </a:stretch>
        </p:blipFill>
        <p:spPr>
          <a:xfrm>
            <a:off x="709615" y="2813184"/>
            <a:ext cx="5645918" cy="199055"/>
          </a:xfrm>
          <a:prstGeom prst="rect">
            <a:avLst/>
          </a:prstGeom>
        </p:spPr>
      </p:pic>
      <p:sp>
        <p:nvSpPr>
          <p:cNvPr id="23" name="직사각형 22">
            <a:extLst>
              <a:ext uri="{FF2B5EF4-FFF2-40B4-BE49-F238E27FC236}">
                <a16:creationId xmlns:a16="http://schemas.microsoft.com/office/drawing/2014/main" id="{E94A393C-D9B9-401F-B5DB-C450FB0071A8}"/>
              </a:ext>
            </a:extLst>
          </p:cNvPr>
          <p:cNvSpPr/>
          <p:nvPr/>
        </p:nvSpPr>
        <p:spPr>
          <a:xfrm>
            <a:off x="703263" y="3126746"/>
            <a:ext cx="888449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điều khiển Chiết áp và Cảm biến siêu âm để thay đổi Khoảng cách và Khoảng cách. Bạn có thể kiểm tra các thay đổi trong các giá trị đo được trên thiết bị đầu cuối.
Nếu Khoảng cách lớn hơn Span, bạn có thể thấy rằng giá trị đo được hiển thị cùng với thông báo "Span!"</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027DF91C-7AD9-4A8E-BB5B-3195E445102D}"/>
              </a:ext>
            </a:extLst>
          </p:cNvPr>
          <p:cNvGrpSpPr/>
          <p:nvPr/>
        </p:nvGrpSpPr>
        <p:grpSpPr>
          <a:xfrm>
            <a:off x="709616" y="4028215"/>
            <a:ext cx="5530830" cy="1802040"/>
            <a:chOff x="709616" y="4104415"/>
            <a:chExt cx="5530830" cy="1802040"/>
          </a:xfrm>
        </p:grpSpPr>
        <p:pic>
          <p:nvPicPr>
            <p:cNvPr id="24" name="그림 23">
              <a:extLst>
                <a:ext uri="{FF2B5EF4-FFF2-40B4-BE49-F238E27FC236}">
                  <a16:creationId xmlns:a16="http://schemas.microsoft.com/office/drawing/2014/main" id="{EFEF2FE9-BAE5-4B9D-8F59-074553892BB1}"/>
                </a:ext>
              </a:extLst>
            </p:cNvPr>
            <p:cNvPicPr>
              <a:picLocks noChangeAspect="1"/>
            </p:cNvPicPr>
            <p:nvPr/>
          </p:nvPicPr>
          <p:blipFill>
            <a:blip r:embed="rId5"/>
            <a:stretch>
              <a:fillRect/>
            </a:stretch>
          </p:blipFill>
          <p:spPr>
            <a:xfrm>
              <a:off x="709616" y="4104415"/>
              <a:ext cx="5530830" cy="1802040"/>
            </a:xfrm>
            <a:prstGeom prst="rect">
              <a:avLst/>
            </a:prstGeom>
          </p:spPr>
        </p:pic>
        <p:sp>
          <p:nvSpPr>
            <p:cNvPr id="25" name="직사각형 24">
              <a:extLst>
                <a:ext uri="{FF2B5EF4-FFF2-40B4-BE49-F238E27FC236}">
                  <a16:creationId xmlns:a16="http://schemas.microsoft.com/office/drawing/2014/main" id="{F71E21D8-A36E-4AA4-B626-0DDAB2B6D78B}"/>
                </a:ext>
              </a:extLst>
            </p:cNvPr>
            <p:cNvSpPr/>
            <p:nvPr/>
          </p:nvSpPr>
          <p:spPr>
            <a:xfrm>
              <a:off x="2473318" y="4691427"/>
              <a:ext cx="3610611" cy="193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006147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840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3B914648-BF77-4C67-B342-AB00563C761F}"/>
              </a:ext>
            </a:extLst>
          </p:cNvPr>
          <p:cNvSpPr/>
          <p:nvPr/>
        </p:nvSpPr>
        <p:spPr>
          <a:xfrm>
            <a:off x="703263" y="178960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tệp nhật ký có được tạo thành công 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C99CB43A-8E6F-412C-B784-E3BD76FA8255}"/>
              </a:ext>
            </a:extLst>
          </p:cNvPr>
          <p:cNvGrpSpPr/>
          <p:nvPr/>
        </p:nvGrpSpPr>
        <p:grpSpPr>
          <a:xfrm>
            <a:off x="703263" y="2156390"/>
            <a:ext cx="3455986" cy="276999"/>
            <a:chOff x="3716526" y="2460828"/>
            <a:chExt cx="3455986" cy="276999"/>
          </a:xfrm>
        </p:grpSpPr>
        <p:sp>
          <p:nvSpPr>
            <p:cNvPr id="10" name="TextBox 9">
              <a:extLst>
                <a:ext uri="{FF2B5EF4-FFF2-40B4-BE49-F238E27FC236}">
                  <a16:creationId xmlns:a16="http://schemas.microsoft.com/office/drawing/2014/main" id="{29D8E4AA-5138-4DA9-83FA-AA19BE83AC0B}"/>
                </a:ext>
              </a:extLst>
            </p:cNvPr>
            <p:cNvSpPr txBox="1"/>
            <p:nvPr/>
          </p:nvSpPr>
          <p:spPr>
            <a:xfrm>
              <a:off x="3800649" y="2460828"/>
              <a:ext cx="3371863" cy="276999"/>
            </a:xfrm>
            <a:prstGeom prst="rect">
              <a:avLst/>
            </a:prstGeom>
            <a:solidFill>
              <a:schemeClr val="tx1"/>
            </a:solidFill>
          </p:spPr>
          <p:txBody>
            <a:bodyPr wrap="square" rtlCol="0">
              <a:spAutoFit/>
            </a:bodyPr>
            <a:lstStyle/>
            <a:p>
              <a:r>
                <a:rPr lang="en-US" altLang="ko-KR" sz="1200" dirty="0">
                  <a:solidFill>
                    <a:schemeClr val="bg1"/>
                  </a:solidFill>
                  <a:latin typeface="SamsungOne 300C" panose="020B0306030303020204" pitchFamily="34" charset="0"/>
                  <a:ea typeface="SamsungOne 300C" panose="020B0306030303020204" pitchFamily="34" charset="0"/>
                </a:rPr>
                <a:t>$ ls</a:t>
              </a:r>
            </a:p>
          </p:txBody>
        </p:sp>
        <p:sp>
          <p:nvSpPr>
            <p:cNvPr id="11" name="직사각형 10">
              <a:extLst>
                <a:ext uri="{FF2B5EF4-FFF2-40B4-BE49-F238E27FC236}">
                  <a16:creationId xmlns:a16="http://schemas.microsoft.com/office/drawing/2014/main" id="{F871D6F5-A5FA-4632-90A0-B1DD68140484}"/>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3" name="그림 12">
            <a:extLst>
              <a:ext uri="{FF2B5EF4-FFF2-40B4-BE49-F238E27FC236}">
                <a16:creationId xmlns:a16="http://schemas.microsoft.com/office/drawing/2014/main" id="{3EB857AA-C88B-48D5-B24C-6BF665AA747C}"/>
              </a:ext>
            </a:extLst>
          </p:cNvPr>
          <p:cNvPicPr>
            <a:picLocks noChangeAspect="1"/>
          </p:cNvPicPr>
          <p:nvPr/>
        </p:nvPicPr>
        <p:blipFill>
          <a:blip r:embed="rId4"/>
          <a:stretch>
            <a:fillRect/>
          </a:stretch>
        </p:blipFill>
        <p:spPr>
          <a:xfrm>
            <a:off x="703263" y="2521269"/>
            <a:ext cx="6276959" cy="380422"/>
          </a:xfrm>
          <a:prstGeom prst="rect">
            <a:avLst/>
          </a:prstGeom>
        </p:spPr>
      </p:pic>
      <p:sp>
        <p:nvSpPr>
          <p:cNvPr id="14" name="직사각형 13">
            <a:extLst>
              <a:ext uri="{FF2B5EF4-FFF2-40B4-BE49-F238E27FC236}">
                <a16:creationId xmlns:a16="http://schemas.microsoft.com/office/drawing/2014/main" id="{D3662C0F-D4A4-4F4B-A440-7866D65CFE60}"/>
              </a:ext>
            </a:extLst>
          </p:cNvPr>
          <p:cNvSpPr/>
          <p:nvPr/>
        </p:nvSpPr>
        <p:spPr>
          <a:xfrm>
            <a:off x="703263" y="3026030"/>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a:spcAft>
                <a:spcPts val="3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TextBox 16">
            <a:extLst>
              <a:ext uri="{FF2B5EF4-FFF2-40B4-BE49-F238E27FC236}">
                <a16:creationId xmlns:a16="http://schemas.microsoft.com/office/drawing/2014/main" id="{D8BEECD4-5951-4D04-A604-221E619A613C}"/>
              </a:ext>
            </a:extLst>
          </p:cNvPr>
          <p:cNvSpPr txBox="1"/>
          <p:nvPr/>
        </p:nvSpPr>
        <p:spPr>
          <a:xfrm>
            <a:off x="5845919" y="3370597"/>
            <a:ext cx="3801001" cy="995144"/>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Span &lt; Distance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có giá trị nào được thêm vào tệp nhật ký</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Span &gt; Distance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Giá trị được thêm vào tệp nhật ký</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424ADD25-028F-4DF9-8E32-43490BEE9652}"/>
              </a:ext>
            </a:extLst>
          </p:cNvPr>
          <p:cNvSpPr/>
          <p:nvPr/>
        </p:nvSpPr>
        <p:spPr>
          <a:xfrm>
            <a:off x="6149005" y="4422124"/>
            <a:ext cx="2281473" cy="49217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300" b="1" dirty="0">
                <a:solidFill>
                  <a:schemeClr val="bg1"/>
                </a:solidFill>
                <a:latin typeface="SamsungOne-400" panose="020B0503030303020204" pitchFamily="34" charset="0"/>
                <a:ea typeface="SamsungOne-400" panose="020B0503030303020204" pitchFamily="34" charset="0"/>
              </a:rPr>
              <a:t>There is no</a:t>
            </a:r>
          </a:p>
          <a:p>
            <a:pPr algn="ctr" defTabSz="457200"/>
            <a:r>
              <a:rPr lang="en-US" altLang="ko-KR" sz="1300" b="1" dirty="0">
                <a:solidFill>
                  <a:schemeClr val="bg1"/>
                </a:solidFill>
                <a:latin typeface="SamsungOne-400" panose="020B0503030303020204" pitchFamily="34" charset="0"/>
                <a:ea typeface="SamsungOne-400" panose="020B0503030303020204" pitchFamily="34" charset="0"/>
              </a:rPr>
              <a:t>“</a:t>
            </a:r>
            <a:r>
              <a:rPr lang="en-US" altLang="ko-KR" sz="1300" b="1" dirty="0" err="1">
                <a:solidFill>
                  <a:schemeClr val="bg1"/>
                </a:solidFill>
                <a:latin typeface="SamsungOne-400" panose="020B0503030303020204" pitchFamily="34" charset="0"/>
                <a:ea typeface="SamsungOne-400" panose="020B0503030303020204" pitchFamily="34" charset="0"/>
              </a:rPr>
              <a:t>dist</a:t>
            </a:r>
            <a:r>
              <a:rPr lang="en-US" altLang="ko-KR" sz="1300" b="1" dirty="0">
                <a:solidFill>
                  <a:schemeClr val="bg1"/>
                </a:solidFill>
                <a:latin typeface="SamsungOne-400" panose="020B0503030303020204" pitchFamily="34" charset="0"/>
                <a:ea typeface="SamsungOne-400" panose="020B0503030303020204" pitchFamily="34" charset="0"/>
              </a:rPr>
              <a:t> : 48.744, span : 33.952”</a:t>
            </a:r>
            <a:endParaRPr lang="ko-KR" altLang="en-US" sz="1300" b="1" dirty="0">
              <a:solidFill>
                <a:schemeClr val="bg1"/>
              </a:solidFill>
              <a:latin typeface="SamsungOne-400" panose="020B0503030303020204" pitchFamily="34" charset="0"/>
              <a:ea typeface="맑은 고딕"/>
            </a:endParaRPr>
          </a:p>
        </p:txBody>
      </p:sp>
      <p:grpSp>
        <p:nvGrpSpPr>
          <p:cNvPr id="4" name="그룹 3"/>
          <p:cNvGrpSpPr/>
          <p:nvPr/>
        </p:nvGrpSpPr>
        <p:grpSpPr>
          <a:xfrm>
            <a:off x="703263" y="3410404"/>
            <a:ext cx="5295057" cy="1699548"/>
            <a:chOff x="703263" y="3410404"/>
            <a:chExt cx="5295057" cy="1699548"/>
          </a:xfrm>
        </p:grpSpPr>
        <p:pic>
          <p:nvPicPr>
            <p:cNvPr id="18" name="그림 17">
              <a:extLst>
                <a:ext uri="{FF2B5EF4-FFF2-40B4-BE49-F238E27FC236}">
                  <a16:creationId xmlns:a16="http://schemas.microsoft.com/office/drawing/2014/main" id="{363DD04A-D4DA-4EC9-9BC2-1E8E8C013C04}"/>
                </a:ext>
              </a:extLst>
            </p:cNvPr>
            <p:cNvPicPr>
              <a:picLocks noChangeAspect="1"/>
            </p:cNvPicPr>
            <p:nvPr/>
          </p:nvPicPr>
          <p:blipFill>
            <a:blip r:embed="rId5"/>
            <a:stretch>
              <a:fillRect/>
            </a:stretch>
          </p:blipFill>
          <p:spPr>
            <a:xfrm>
              <a:off x="717782" y="3707991"/>
              <a:ext cx="5280538" cy="1401961"/>
            </a:xfrm>
            <a:prstGeom prst="rect">
              <a:avLst/>
            </a:prstGeom>
          </p:spPr>
        </p:pic>
        <p:sp>
          <p:nvSpPr>
            <p:cNvPr id="20" name="직사각형 19">
              <a:extLst>
                <a:ext uri="{FF2B5EF4-FFF2-40B4-BE49-F238E27FC236}">
                  <a16:creationId xmlns:a16="http://schemas.microsoft.com/office/drawing/2014/main" id="{7CCFE6CF-9C27-458F-8824-01141DFE1E15}"/>
                </a:ext>
              </a:extLst>
            </p:cNvPr>
            <p:cNvSpPr/>
            <p:nvPr/>
          </p:nvSpPr>
          <p:spPr>
            <a:xfrm>
              <a:off x="703264" y="4599354"/>
              <a:ext cx="5295056" cy="1392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 name="그림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263" y="3410404"/>
              <a:ext cx="5295057" cy="234295"/>
            </a:xfrm>
            <a:prstGeom prst="rect">
              <a:avLst/>
            </a:prstGeom>
          </p:spPr>
        </p:pic>
      </p:grpSp>
    </p:spTree>
    <p:extLst>
      <p:ext uri="{BB962C8B-B14F-4D97-AF65-F5344CB8AC3E}">
        <p14:creationId xmlns:p14="http://schemas.microsoft.com/office/powerpoint/2010/main" val="2904864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Trực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hóa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dữ</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liệu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nhiệt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437133"/>
            <a:ext cx="7365988" cy="682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Trực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hóa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lang="en-US" altLang="ko-KR" dirty="0">
                <a:solidFill>
                  <a:srgbClr val="A6A6A6"/>
                </a:solidFill>
                <a:latin typeface="SamsungOne-400" panose="020B0503030303020204" pitchFamily="34" charset="0"/>
                <a:ea typeface="SamsungOne-400" panose="020B0503030303020204" pitchFamily="34" charset="0"/>
              </a:rPr>
              <a:t>3.2.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Toy</a:t>
            </a:r>
          </a:p>
        </p:txBody>
      </p:sp>
    </p:spTree>
    <p:extLst>
      <p:ext uri="{BB962C8B-B14F-4D97-AF65-F5344CB8AC3E}">
        <p14:creationId xmlns:p14="http://schemas.microsoft.com/office/powerpoint/2010/main" val="368913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LED</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LED </a:t>
            </a:r>
            <a:r>
              <a:rPr lang="en-US" altLang="ko-KR" sz="1400" dirty="0" err="1">
                <a:solidFill>
                  <a:schemeClr val="tx1"/>
                </a:solidFill>
                <a:latin typeface="SamsungOne-400" panose="020B0503030303020204" pitchFamily="34" charset="0"/>
                <a:ea typeface="SamsungOne-400" panose="020B0503030303020204" pitchFamily="34" charset="0"/>
              </a:rPr>
              <a:t>là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gì</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3" name="직사각형 12">
            <a:extLst>
              <a:ext uri="{FF2B5EF4-FFF2-40B4-BE49-F238E27FC236}">
                <a16:creationId xmlns:a16="http://schemas.microsoft.com/office/drawing/2014/main" id="{E205E651-6989-43C3-A2CB-5CE9707F71B2}"/>
              </a:ext>
            </a:extLst>
          </p:cNvPr>
          <p:cNvSpPr/>
          <p:nvPr/>
        </p:nvSpPr>
        <p:spPr>
          <a:xfrm>
            <a:off x="3512820" y="2098673"/>
            <a:ext cx="5942164" cy="3859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34339A"/>
                </a:solidFill>
                <a:latin typeface="SamsungOne-400" panose="020B0503030303020204" pitchFamily="34" charset="0"/>
                <a:ea typeface="SamsungOne-400" panose="020B0503030303020204" pitchFamily="34" charset="0"/>
              </a:rPr>
              <a:t>Diode </a:t>
            </a:r>
            <a:r>
              <a:rPr lang="en-US" altLang="ko-KR" sz="1300" dirty="0" err="1">
                <a:solidFill>
                  <a:srgbClr val="34339A"/>
                </a:solidFill>
                <a:latin typeface="SamsungOne-400" panose="020B0503030303020204" pitchFamily="34" charset="0"/>
                <a:ea typeface="SamsungOne-400" panose="020B0503030303020204" pitchFamily="34" charset="0"/>
              </a:rPr>
              <a:t>phát</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quang</a:t>
            </a:r>
            <a:r>
              <a:rPr lang="en-US" altLang="ko-KR" sz="1300" dirty="0">
                <a:solidFill>
                  <a:srgbClr val="34339A"/>
                </a:solidFill>
                <a:latin typeface="SamsungOne-400" panose="020B0503030303020204" pitchFamily="34" charset="0"/>
                <a:ea typeface="SamsungOne-400" panose="020B0503030303020204" pitchFamily="34" charset="0"/>
              </a:rPr>
              <a:t> (light-emitting diode – LED</a:t>
            </a:r>
            <a:r>
              <a:rPr lang="en-US" altLang="ko-KR" sz="1300" b="1" dirty="0">
                <a:solidFill>
                  <a:srgbClr val="0033FF"/>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Đèn LED có nhiều ưu điểm khi so sánh với loại bóng sợi đốt, chẳng hạn như tiêu thụ lượng điện năng thấp hơn, tuổi thọ cao hơn, cải thiện độ bền vật lý, kích thước nhỏ hơn và chuyển đổi trạng thái bật-tắt nhanh hơn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Tuy nhiên, đèn LED cũng có nhiều nhược điểm, chẳng hạn như các hạn chế điện tính đối với điện áp thấp và thường là nguồn điện 1 chiều - DC (không phải xoay chiều - AC), không có khả năng cung cấp ánh sáng ổn định từ nguồn điện xung DC hoặc nguồn AC, có nhiệt độ hoạt động tối đa và nhiệt độ lưu trữ thấp hơn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Anode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Cathode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diode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thường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GPIO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GPIO Zero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xem cách Điều khiển LED thông qua các ví dụ sử dụng thư viện GPIO Zero để có thể tự thực hiện hiệu 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558799" y="2165350"/>
            <a:ext cx="2801621" cy="4092385"/>
            <a:chOff x="558799" y="2165351"/>
            <a:chExt cx="2748281" cy="4014470"/>
          </a:xfrm>
        </p:grpSpPr>
        <p:grpSp>
          <p:nvGrpSpPr>
            <p:cNvPr id="9" name="그룹 8">
              <a:extLst>
                <a:ext uri="{FF2B5EF4-FFF2-40B4-BE49-F238E27FC236}">
                  <a16:creationId xmlns:a16="http://schemas.microsoft.com/office/drawing/2014/main" id="{CDFB1EE9-4F51-4996-BC76-25F03E1631D1}"/>
                </a:ext>
              </a:extLst>
            </p:cNvPr>
            <p:cNvGrpSpPr/>
            <p:nvPr/>
          </p:nvGrpSpPr>
          <p:grpSpPr>
            <a:xfrm>
              <a:off x="715143" y="2283886"/>
              <a:ext cx="2378578" cy="3715064"/>
              <a:chOff x="6882979" y="1930657"/>
              <a:chExt cx="2457035" cy="3837605"/>
            </a:xfrm>
          </p:grpSpPr>
          <p:pic>
            <p:nvPicPr>
              <p:cNvPr id="11" name="Picture 2" descr="캐소드 vs 애노드 차이 : 네이버 블로그">
                <a:extLst>
                  <a:ext uri="{FF2B5EF4-FFF2-40B4-BE49-F238E27FC236}">
                    <a16:creationId xmlns:a16="http://schemas.microsoft.com/office/drawing/2014/main" id="{F6C0D92F-EDF6-4DBF-A56A-9F71E294F3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2979" y="4352029"/>
                <a:ext cx="2457035" cy="1416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F40DD89F-223B-48E7-9643-8C5F972EC2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7252" y="1930657"/>
                <a:ext cx="2122762" cy="235801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직사각형 13">
              <a:extLst>
                <a:ext uri="{FF2B5EF4-FFF2-40B4-BE49-F238E27FC236}">
                  <a16:creationId xmlns:a16="http://schemas.microsoft.com/office/drawing/2014/main" id="{DC9F53CC-9F75-4471-A909-740F24630CCC}"/>
                </a:ext>
              </a:extLst>
            </p:cNvPr>
            <p:cNvSpPr/>
            <p:nvPr/>
          </p:nvSpPr>
          <p:spPr>
            <a:xfrm>
              <a:off x="558799" y="2165351"/>
              <a:ext cx="2748281" cy="40144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44577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Trực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quan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hoá</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071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chuyên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sâu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được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693420" y="2121533"/>
            <a:ext cx="8761565" cy="205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Trực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hoá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Quá</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trình</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thể</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hiện</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trực</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quan</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và</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cung</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cấp</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kết</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quả</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phân</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tích</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dữ</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liệu</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một</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cách</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dễ</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hiểu</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Nhu cầu về Trực quan hoá dữ liệu tăng lên để mô tả trực quan nhiều thông tin và cung cấp thông tin cần thiết một cách hiệu quả và rõ ràng.
Kỹ thuật trực quan hóa truyền thống chủ yếu là hiển thị thông tin thống kê về nhật ký hệ thống hoặc kết quả phân tích thực nghiệm trong đồ thị. Về mặt trực quan hóa dữ liệu lớn, có những hạn chế trong việc xem xét tất cả dữ liệu. Cùng với các yếu tố kỹ thuật của trực quan hóa, tầm quan trọng của các yếu tố phương pháp trực quan giúp tóm tắt dữ liệu và xem xét nó ngay lập tức tăng lên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Chúng ta sẽ sử dụng thư viện cơ bản và phổ biến nhất</a:t>
            </a:r>
            <a:r>
              <a:rPr lang="en-US" altLang="ko-KR" sz="1300" dirty="0">
                <a:solidFill>
                  <a:schemeClr val="tx1">
                    <a:lumMod val="85000"/>
                    <a:lumOff val="15000"/>
                  </a:schemeClr>
                </a:solidFill>
                <a:latin typeface="SamsungOne-400" panose="020B0503030303020204" pitchFamily="34" charset="0"/>
              </a:rPr>
              <a:t> </a:t>
            </a:r>
            <a:r>
              <a:rPr lang="en-US" altLang="ko-KR" sz="1300" dirty="0">
                <a:solidFill>
                  <a:srgbClr val="0033FF"/>
                </a:solidFill>
                <a:latin typeface="SamsungOne-400" panose="020B0503030303020204" pitchFamily="34" charset="0"/>
              </a:rPr>
              <a:t>matplotlib</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3112052" y="4205600"/>
            <a:ext cx="3924300" cy="2100824"/>
            <a:chOff x="558800" y="2157730"/>
            <a:chExt cx="3924300" cy="2100824"/>
          </a:xfrm>
        </p:grpSpPr>
        <p:sp>
          <p:nvSpPr>
            <p:cNvPr id="21" name="직사각형 20">
              <a:extLst>
                <a:ext uri="{FF2B5EF4-FFF2-40B4-BE49-F238E27FC236}">
                  <a16:creationId xmlns:a16="http://schemas.microsoft.com/office/drawing/2014/main" id="{DDCFBAE3-88E4-4634-8419-549E0FD3564E}"/>
                </a:ext>
              </a:extLst>
            </p:cNvPr>
            <p:cNvSpPr/>
            <p:nvPr/>
          </p:nvSpPr>
          <p:spPr>
            <a:xfrm>
              <a:off x="558800" y="2157730"/>
              <a:ext cx="3924300" cy="175102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45E7E7A4-81AB-4F6B-A9EC-02FBB964623B}"/>
                </a:ext>
              </a:extLst>
            </p:cNvPr>
            <p:cNvPicPr>
              <a:picLocks noChangeAspect="1"/>
            </p:cNvPicPr>
            <p:nvPr/>
          </p:nvPicPr>
          <p:blipFill>
            <a:blip r:embed="rId4"/>
            <a:stretch>
              <a:fillRect/>
            </a:stretch>
          </p:blipFill>
          <p:spPr>
            <a:xfrm>
              <a:off x="703263" y="2276265"/>
              <a:ext cx="3660507" cy="1502140"/>
            </a:xfrm>
            <a:prstGeom prst="rect">
              <a:avLst/>
            </a:prstGeom>
          </p:spPr>
        </p:pic>
        <p:sp>
          <p:nvSpPr>
            <p:cNvPr id="14" name="TextBox 13">
              <a:extLst>
                <a:ext uri="{FF2B5EF4-FFF2-40B4-BE49-F238E27FC236}">
                  <a16:creationId xmlns:a16="http://schemas.microsoft.com/office/drawing/2014/main" id="{F05A22AD-87B7-4ECA-98E6-721E225E64A4}"/>
                </a:ext>
              </a:extLst>
            </p:cNvPr>
            <p:cNvSpPr txBox="1"/>
            <p:nvPr/>
          </p:nvSpPr>
          <p:spPr>
            <a:xfrm>
              <a:off x="558800" y="3966954"/>
              <a:ext cx="3924300"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400" dirty="0" err="1">
                  <a:solidFill>
                    <a:schemeClr val="tx1">
                      <a:lumMod val="85000"/>
                      <a:lumOff val="15000"/>
                    </a:schemeClr>
                  </a:solidFill>
                  <a:ea typeface="SamsungOne-700" panose="020B0803030303020204" pitchFamily="34" charset="0"/>
                </a:rPr>
                <a:t>Ví</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dụ</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của</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Trực</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quan</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hoá</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dữ</a:t>
              </a:r>
              <a:r>
                <a:rPr lang="fi-FI" altLang="ko-KR" sz="1400" dirty="0">
                  <a:solidFill>
                    <a:schemeClr val="tx1">
                      <a:lumMod val="85000"/>
                      <a:lumOff val="15000"/>
                    </a:schemeClr>
                  </a:solidFill>
                  <a:ea typeface="SamsungOne-700" panose="020B0803030303020204" pitchFamily="34" charset="0"/>
                </a:rPr>
                <a:t> </a:t>
              </a:r>
              <a:r>
                <a:rPr lang="fi-FI" altLang="ko-KR" sz="1400" dirty="0" err="1">
                  <a:solidFill>
                    <a:schemeClr val="tx1">
                      <a:lumMod val="85000"/>
                      <a:lumOff val="15000"/>
                    </a:schemeClr>
                  </a:solidFill>
                  <a:ea typeface="SamsungOne-700" panose="020B0803030303020204" pitchFamily="34" charset="0"/>
                </a:rPr>
                <a:t>liệu</a:t>
              </a:r>
              <a:endParaRPr lang="fi-FI" altLang="ko-KR" sz="1400" dirty="0">
                <a:solidFill>
                  <a:schemeClr val="tx1">
                    <a:lumMod val="85000"/>
                    <a:lumOff val="15000"/>
                  </a:schemeClr>
                </a:solidFill>
                <a:ea typeface="SamsungOne-700" panose="020B0803030303020204" pitchFamily="34" charset="0"/>
              </a:endParaRPr>
            </a:p>
          </p:txBody>
        </p:sp>
      </p:grpSp>
    </p:spTree>
    <p:extLst>
      <p:ext uri="{BB962C8B-B14F-4D97-AF65-F5344CB8AC3E}">
        <p14:creationId xmlns:p14="http://schemas.microsoft.com/office/powerpoint/2010/main" val="2444267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Sử</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dụng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matplotlib.pyplot</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Vẽ biểu đồ đường đơn giản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2098673"/>
            <a:ext cx="8496300"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Cấu trúc dữ liệu chủ yếu được sử dụng để trực quan hóa là DataFrame của gấu trúc. Đối với những người có thể không quen thuộc với cấu trúc của DataFrame, chúng ta sẽ sử dụng </a:t>
            </a:r>
            <a:r>
              <a:rPr lang="vi-VN" altLang="ko-KR" sz="1300" dirty="0">
                <a:solidFill>
                  <a:srgbClr val="0033FF"/>
                </a:solidFill>
                <a:latin typeface="SamsungOne-400" panose="020B0503030303020204" pitchFamily="34" charset="0"/>
              </a:rPr>
              <a:t>các loại dữ liệu cơ bản của Python </a:t>
            </a:r>
            <a:r>
              <a:rPr lang="vi-VN" altLang="ko-KR" sz="1300" dirty="0">
                <a:solidFill>
                  <a:schemeClr val="tx1">
                    <a:lumMod val="85000"/>
                    <a:lumOff val="15000"/>
                  </a:schemeClr>
                </a:solidFill>
                <a:latin typeface="SamsungOne-400" panose="020B0503030303020204" pitchFamily="34" charset="0"/>
              </a:rPr>
              <a:t>để trực quan hóa</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Tạo một tệp plt_1.py để tạo một biểu đồ đường đơn giản bằng matplotlib</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1" name="TextBox 10">
            <a:extLst>
              <a:ext uri="{FF2B5EF4-FFF2-40B4-BE49-F238E27FC236}">
                <a16:creationId xmlns:a16="http://schemas.microsoft.com/office/drawing/2014/main" id="{EC9207D1-D2C6-41FF-A86D-EEEDA574D205}"/>
              </a:ext>
            </a:extLst>
          </p:cNvPr>
          <p:cNvSpPr txBox="1"/>
          <p:nvPr/>
        </p:nvSpPr>
        <p:spPr>
          <a:xfrm>
            <a:off x="4922520" y="3172711"/>
            <a:ext cx="4640580" cy="2205732"/>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thư viện matplotlib.pyplot và đặt tên là plt.
dòng 3-4: Gán x và y của data một cách tương 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533400" lvl="1" indent="-171450">
              <a:spcAft>
                <a:spcPts val="800"/>
              </a:spcAft>
              <a:buClr>
                <a:srgbClr val="193EB0"/>
              </a:buClr>
              <a:buFont typeface="나눔고딕 ExtraBold" panose="020D0904000000000000" pitchFamily="50" charset="-127"/>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x : [1, 2, 3, …, 8, 9]</a:t>
            </a:r>
          </a:p>
          <a:p>
            <a:pPr marL="533400" lvl="1" indent="-171450">
              <a:spcAft>
                <a:spcPts val="800"/>
              </a:spcAft>
              <a:buClr>
                <a:srgbClr val="193EB0"/>
              </a:buClr>
              <a:buFont typeface="나눔고딕 ExtraBold" panose="020D0904000000000000" pitchFamily="50" charset="-127"/>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y : [1, 4, 9, …, 64, 81]</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8-11: Đặt dữ liệu trục x thành dữ liệu ["x"] và dữ liệu trục y thành dữ liệu ["y"] và vẽ một biểu đồ đường trên đối tượng plt.
Dòng 12: In biểu đồ đường được vẽ trên đối tượng plt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3131955"/>
            <a:ext cx="4356047" cy="3226640"/>
            <a:chOff x="703263" y="2945560"/>
            <a:chExt cx="3769677" cy="2792300"/>
          </a:xfrm>
        </p:grpSpPr>
        <p:pic>
          <p:nvPicPr>
            <p:cNvPr id="10" name="그림 9">
              <a:extLst>
                <a:ext uri="{FF2B5EF4-FFF2-40B4-BE49-F238E27FC236}">
                  <a16:creationId xmlns:a16="http://schemas.microsoft.com/office/drawing/2014/main" id="{9B112C9F-6F88-45DD-B7BD-9375BE0F0F4A}"/>
                </a:ext>
              </a:extLst>
            </p:cNvPr>
            <p:cNvPicPr>
              <a:picLocks noChangeAspect="1"/>
            </p:cNvPicPr>
            <p:nvPr/>
          </p:nvPicPr>
          <p:blipFill>
            <a:blip r:embed="rId4"/>
            <a:stretch>
              <a:fillRect/>
            </a:stretch>
          </p:blipFill>
          <p:spPr>
            <a:xfrm>
              <a:off x="779463" y="3007413"/>
              <a:ext cx="3620521" cy="2673163"/>
            </a:xfrm>
            <a:prstGeom prst="rect">
              <a:avLst/>
            </a:prstGeom>
          </p:spPr>
        </p:pic>
        <p:sp>
          <p:nvSpPr>
            <p:cNvPr id="13" name="직사각형 12">
              <a:extLst>
                <a:ext uri="{FF2B5EF4-FFF2-40B4-BE49-F238E27FC236}">
                  <a16:creationId xmlns:a16="http://schemas.microsoft.com/office/drawing/2014/main" id="{723E5BA7-EEF6-4D4A-8E82-B13686975CCF}"/>
                </a:ext>
              </a:extLst>
            </p:cNvPr>
            <p:cNvSpPr/>
            <p:nvPr/>
          </p:nvSpPr>
          <p:spPr>
            <a:xfrm>
              <a:off x="703263" y="2945560"/>
              <a:ext cx="3769677" cy="27923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43199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Vẽ biểu đồ đường đơn giản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plt_1.py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A47C67BC-BAC2-4D5C-975D-734EB6F9FDA0}"/>
              </a:ext>
            </a:extLst>
          </p:cNvPr>
          <p:cNvSpPr/>
          <p:nvPr/>
        </p:nvSpPr>
        <p:spPr>
          <a:xfrm>
            <a:off x="703263" y="2412016"/>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Có thể kiểm tra biểu đồ đường được vẽ dựa trên dữ liệu được tạo.
Đóng cửa sổ để thoát</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A4825731-A95B-461E-8150-BA5F9B52229A}"/>
              </a:ext>
            </a:extLst>
          </p:cNvPr>
          <p:cNvGrpSpPr/>
          <p:nvPr/>
        </p:nvGrpSpPr>
        <p:grpSpPr>
          <a:xfrm>
            <a:off x="703263" y="2078746"/>
            <a:ext cx="3779836" cy="276999"/>
            <a:chOff x="3716526" y="2460828"/>
            <a:chExt cx="3779836" cy="276999"/>
          </a:xfrm>
        </p:grpSpPr>
        <p:sp>
          <p:nvSpPr>
            <p:cNvPr id="14" name="TextBox 13">
              <a:extLst>
                <a:ext uri="{FF2B5EF4-FFF2-40B4-BE49-F238E27FC236}">
                  <a16:creationId xmlns:a16="http://schemas.microsoft.com/office/drawing/2014/main" id="{8CEC6852-2C94-43BD-BA5B-89C7A6E425CA}"/>
                </a:ext>
              </a:extLst>
            </p:cNvPr>
            <p:cNvSpPr txBox="1"/>
            <p:nvPr/>
          </p:nvSpPr>
          <p:spPr>
            <a:xfrm>
              <a:off x="3800649" y="2460828"/>
              <a:ext cx="369571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plt_1.py</a:t>
              </a:r>
            </a:p>
          </p:txBody>
        </p:sp>
        <p:sp>
          <p:nvSpPr>
            <p:cNvPr id="16" name="직사각형 15">
              <a:extLst>
                <a:ext uri="{FF2B5EF4-FFF2-40B4-BE49-F238E27FC236}">
                  <a16:creationId xmlns:a16="http://schemas.microsoft.com/office/drawing/2014/main" id="{3CEFCB4F-822A-4820-87EB-59B92AC76FCA}"/>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703263" y="3060090"/>
            <a:ext cx="3914457" cy="3112110"/>
            <a:chOff x="703263" y="3113430"/>
            <a:chExt cx="3914457" cy="3112110"/>
          </a:xfrm>
        </p:grpSpPr>
        <p:pic>
          <p:nvPicPr>
            <p:cNvPr id="17" name="그림 16">
              <a:extLst>
                <a:ext uri="{FF2B5EF4-FFF2-40B4-BE49-F238E27FC236}">
                  <a16:creationId xmlns:a16="http://schemas.microsoft.com/office/drawing/2014/main" id="{BF88F9B5-A25C-465A-BC40-88BDAD27D6E5}"/>
                </a:ext>
              </a:extLst>
            </p:cNvPr>
            <p:cNvPicPr>
              <a:picLocks noChangeAspect="1"/>
            </p:cNvPicPr>
            <p:nvPr/>
          </p:nvPicPr>
          <p:blipFill>
            <a:blip r:embed="rId4"/>
            <a:stretch>
              <a:fillRect/>
            </a:stretch>
          </p:blipFill>
          <p:spPr>
            <a:xfrm>
              <a:off x="771843" y="3175630"/>
              <a:ext cx="3779836" cy="2975409"/>
            </a:xfrm>
            <a:prstGeom prst="rect">
              <a:avLst/>
            </a:prstGeom>
          </p:spPr>
        </p:pic>
        <p:sp>
          <p:nvSpPr>
            <p:cNvPr id="18" name="직사각형 17">
              <a:extLst>
                <a:ext uri="{FF2B5EF4-FFF2-40B4-BE49-F238E27FC236}">
                  <a16:creationId xmlns:a16="http://schemas.microsoft.com/office/drawing/2014/main" id="{723E5BA7-EEF6-4D4A-8E82-B13686975CCF}"/>
                </a:ext>
              </a:extLst>
            </p:cNvPr>
            <p:cNvSpPr/>
            <p:nvPr/>
          </p:nvSpPr>
          <p:spPr>
            <a:xfrm>
              <a:off x="703263" y="3113430"/>
              <a:ext cx="3914457" cy="31121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01794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Vẽ biểu đồ phân tán đơn giản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Hãy tạo một biểu đồ phân tán thay vì một biểu đồ đường thẳng.
Tạo tệp plt_2.py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8" name="TextBox 17">
            <a:extLst>
              <a:ext uri="{FF2B5EF4-FFF2-40B4-BE49-F238E27FC236}">
                <a16:creationId xmlns:a16="http://schemas.microsoft.com/office/drawing/2014/main" id="{FB20CEA2-3FCA-4E89-9D61-3CAB7BDBE80E}"/>
              </a:ext>
            </a:extLst>
          </p:cNvPr>
          <p:cNvSpPr txBox="1"/>
          <p:nvPr/>
        </p:nvSpPr>
        <p:spPr>
          <a:xfrm>
            <a:off x="5135880" y="2475548"/>
            <a:ext cx="4332120" cy="2805896"/>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thư viện matplotlib.pyplot và đặt tên là plt.
dòng 3-6: Gán x và y của data một cách tương 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533400" lvl="1" indent="-171450">
              <a:spcAft>
                <a:spcPts val="800"/>
              </a:spcAft>
              <a:buClr>
                <a:srgbClr val="193EB0"/>
              </a:buClr>
              <a:buFont typeface="나눔고딕 ExtraBold" panose="020D0904000000000000" pitchFamily="50" charset="-127"/>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x: [1, 2, 3 ,…, 8, 9]</a:t>
            </a:r>
          </a:p>
          <a:p>
            <a:pPr marL="533400" lvl="1" indent="-171450">
              <a:spcAft>
                <a:spcPts val="800"/>
              </a:spcAft>
              <a:buClr>
                <a:srgbClr val="193EB0"/>
              </a:buClr>
              <a:buFont typeface="나눔고딕 ExtraBold" panose="020D0904000000000000" pitchFamily="50" charset="-127"/>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y: [1, 4, 9, …, 64, 81]</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8-12: Đặt dữ liệu trục x thành dữ liệu ["x"] và dữ liệu trục y thành dữ liệu ["y"]. Đặt điểm đánh dấu thành kiểu vòng tròn "o" và vẽ biểu đồ phân tán trên đối tượng plt.
Dòng 12: In biểu đồ phân tán được vẽ trên đối tượng plt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2453858"/>
            <a:ext cx="4598215" cy="3794542"/>
            <a:chOff x="703263" y="2453858"/>
            <a:chExt cx="3868737" cy="3192562"/>
          </a:xfrm>
        </p:grpSpPr>
        <p:pic>
          <p:nvPicPr>
            <p:cNvPr id="11" name="그림 10">
              <a:extLst>
                <a:ext uri="{FF2B5EF4-FFF2-40B4-BE49-F238E27FC236}">
                  <a16:creationId xmlns:a16="http://schemas.microsoft.com/office/drawing/2014/main" id="{47E1A20C-3FC4-44A4-9D3F-752744C77631}"/>
                </a:ext>
              </a:extLst>
            </p:cNvPr>
            <p:cNvPicPr>
              <a:picLocks noChangeAspect="1"/>
            </p:cNvPicPr>
            <p:nvPr/>
          </p:nvPicPr>
          <p:blipFill>
            <a:blip r:embed="rId4"/>
            <a:stretch>
              <a:fillRect/>
            </a:stretch>
          </p:blipFill>
          <p:spPr>
            <a:xfrm>
              <a:off x="761105" y="2506028"/>
              <a:ext cx="3760095" cy="3071404"/>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703263" y="2453858"/>
              <a:ext cx="3868737" cy="319256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935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Vẽ biểu đồ phân tán đơn giản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plt_2.py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B0E058FB-69F0-4EFD-BB8E-02D69085CFD0}"/>
              </a:ext>
            </a:extLst>
          </p:cNvPr>
          <p:cNvSpPr/>
          <p:nvPr/>
        </p:nvSpPr>
        <p:spPr>
          <a:xfrm>
            <a:off x="703263" y="2446275"/>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kiểm tra biểu đồ phân tán được vẽ dựa trên dữ liệu được tạo.
Đóng cửa sổ để thoát</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9" name="그룹 8">
            <a:extLst>
              <a:ext uri="{FF2B5EF4-FFF2-40B4-BE49-F238E27FC236}">
                <a16:creationId xmlns:a16="http://schemas.microsoft.com/office/drawing/2014/main" id="{6053CF26-E339-4E35-93C9-219F16234AD8}"/>
              </a:ext>
            </a:extLst>
          </p:cNvPr>
          <p:cNvGrpSpPr/>
          <p:nvPr/>
        </p:nvGrpSpPr>
        <p:grpSpPr>
          <a:xfrm>
            <a:off x="703263" y="2096588"/>
            <a:ext cx="3779836" cy="276999"/>
            <a:chOff x="3716526" y="2460828"/>
            <a:chExt cx="3779836" cy="276999"/>
          </a:xfrm>
        </p:grpSpPr>
        <p:sp>
          <p:nvSpPr>
            <p:cNvPr id="10" name="TextBox 9">
              <a:extLst>
                <a:ext uri="{FF2B5EF4-FFF2-40B4-BE49-F238E27FC236}">
                  <a16:creationId xmlns:a16="http://schemas.microsoft.com/office/drawing/2014/main" id="{C146CCAD-86F4-42C5-87B3-6364CD3B4163}"/>
                </a:ext>
              </a:extLst>
            </p:cNvPr>
            <p:cNvSpPr txBox="1"/>
            <p:nvPr/>
          </p:nvSpPr>
          <p:spPr>
            <a:xfrm>
              <a:off x="3800649" y="2460828"/>
              <a:ext cx="369571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plt_2.py</a:t>
              </a:r>
            </a:p>
          </p:txBody>
        </p:sp>
        <p:sp>
          <p:nvSpPr>
            <p:cNvPr id="13" name="직사각형 12">
              <a:extLst>
                <a:ext uri="{FF2B5EF4-FFF2-40B4-BE49-F238E27FC236}">
                  <a16:creationId xmlns:a16="http://schemas.microsoft.com/office/drawing/2014/main" id="{59300689-ED2D-4244-8BAE-FB227A8B9B5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703263" y="3093720"/>
            <a:ext cx="3998277" cy="3131820"/>
            <a:chOff x="703263" y="3093720"/>
            <a:chExt cx="3998277" cy="3131820"/>
          </a:xfrm>
        </p:grpSpPr>
        <p:pic>
          <p:nvPicPr>
            <p:cNvPr id="14" name="그림 13">
              <a:extLst>
                <a:ext uri="{FF2B5EF4-FFF2-40B4-BE49-F238E27FC236}">
                  <a16:creationId xmlns:a16="http://schemas.microsoft.com/office/drawing/2014/main" id="{0167572F-884E-42BE-B3DC-4EA42D331710}"/>
                </a:ext>
              </a:extLst>
            </p:cNvPr>
            <p:cNvPicPr>
              <a:picLocks noChangeAspect="1"/>
            </p:cNvPicPr>
            <p:nvPr/>
          </p:nvPicPr>
          <p:blipFill>
            <a:blip r:embed="rId4"/>
            <a:stretch>
              <a:fillRect/>
            </a:stretch>
          </p:blipFill>
          <p:spPr>
            <a:xfrm>
              <a:off x="769257" y="3155309"/>
              <a:ext cx="3844576" cy="2986411"/>
            </a:xfrm>
            <a:prstGeom prst="rect">
              <a:avLst/>
            </a:prstGeom>
          </p:spPr>
        </p:pic>
        <p:sp>
          <p:nvSpPr>
            <p:cNvPr id="15" name="직사각형 14">
              <a:extLst>
                <a:ext uri="{FF2B5EF4-FFF2-40B4-BE49-F238E27FC236}">
                  <a16:creationId xmlns:a16="http://schemas.microsoft.com/office/drawing/2014/main" id="{723E5BA7-EEF6-4D4A-8E82-B13686975CCF}"/>
                </a:ext>
              </a:extLst>
            </p:cNvPr>
            <p:cNvSpPr/>
            <p:nvPr/>
          </p:nvSpPr>
          <p:spPr>
            <a:xfrm>
              <a:off x="703263" y="3093720"/>
              <a:ext cx="3998277" cy="31318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4247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Hãy tạo biểu đồ đường thẳng và biểu đồ phân tán trong cùng một không gian đồ thị.
Tạo tệp plt_3.py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pic>
        <p:nvPicPr>
          <p:cNvPr id="11" name="그림 10">
            <a:extLst>
              <a:ext uri="{FF2B5EF4-FFF2-40B4-BE49-F238E27FC236}">
                <a16:creationId xmlns:a16="http://schemas.microsoft.com/office/drawing/2014/main" id="{C851EF0E-0171-4BBD-B410-3BE0B8463F0B}"/>
              </a:ext>
            </a:extLst>
          </p:cNvPr>
          <p:cNvPicPr>
            <a:picLocks noChangeAspect="1"/>
          </p:cNvPicPr>
          <p:nvPr/>
        </p:nvPicPr>
        <p:blipFill>
          <a:blip r:embed="rId4"/>
          <a:stretch>
            <a:fillRect/>
          </a:stretch>
        </p:blipFill>
        <p:spPr>
          <a:xfrm>
            <a:off x="779462" y="2535715"/>
            <a:ext cx="2580957" cy="3639675"/>
          </a:xfrm>
          <a:prstGeom prst="rect">
            <a:avLst/>
          </a:prstGeom>
        </p:spPr>
      </p:pic>
      <p:sp>
        <p:nvSpPr>
          <p:cNvPr id="15" name="TextBox 14">
            <a:extLst>
              <a:ext uri="{FF2B5EF4-FFF2-40B4-BE49-F238E27FC236}">
                <a16:creationId xmlns:a16="http://schemas.microsoft.com/office/drawing/2014/main" id="{A3B64DB8-D62D-49AB-9FDE-0A8DAE5E8258}"/>
              </a:ext>
            </a:extLst>
          </p:cNvPr>
          <p:cNvSpPr txBox="1"/>
          <p:nvPr/>
        </p:nvSpPr>
        <p:spPr>
          <a:xfrm>
            <a:off x="3322320" y="2528888"/>
            <a:ext cx="6202680" cy="2405787"/>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Nhập thư viện matplotlib.pyplot và đặt tên là plt.
dòng 3-6: Gán x và y của data1 một cách tương ứng.
dòng 8-11: Gán x và y của data2 một cách tương ứng.
dòng 13-17: Đặt dữ liệu trục x thành dữ liệu trục 1 ["x"] và trục y thành dữ liệu1 ["y"]. Đặt màu thành "r" màu đỏ và vẽ biểu đồ đường trên đối tượng plt.
dòng 18-22: Đặt dữ liệu trục x thành data2["x"] và dữ liệu trục y thành data2["y"]. Đặt điểm đánh dấu thành loại hình tam giác "^" và vẽ biểu đồ phân tán trên đối tượng plt.
Dòng 12: In biểu đồ phân tán được vẽ trên đối tượng plt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723E5BA7-EEF6-4D4A-8E82-B13686975CCF}"/>
              </a:ext>
            </a:extLst>
          </p:cNvPr>
          <p:cNvSpPr/>
          <p:nvPr/>
        </p:nvSpPr>
        <p:spPr>
          <a:xfrm>
            <a:off x="703263" y="2453858"/>
            <a:ext cx="2748597" cy="37945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76625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hoá</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D66122E-4627-428B-87EC-C49AA9C4463E}"/>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plt_3.py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4" name="직사각형 13">
            <a:extLst>
              <a:ext uri="{FF2B5EF4-FFF2-40B4-BE49-F238E27FC236}">
                <a16:creationId xmlns:a16="http://schemas.microsoft.com/office/drawing/2014/main" id="{E09CA709-6EC7-45C5-8A11-FA25849E5697}"/>
              </a:ext>
            </a:extLst>
          </p:cNvPr>
          <p:cNvSpPr/>
          <p:nvPr/>
        </p:nvSpPr>
        <p:spPr>
          <a:xfrm>
            <a:off x="703263" y="2404396"/>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kiểm tra biểu đồ phân tán và biểu đồ đường được vẽ dựa trên dữ liệu được tạo</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cửa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sổ</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thoát</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7" name="그룹 16">
            <a:extLst>
              <a:ext uri="{FF2B5EF4-FFF2-40B4-BE49-F238E27FC236}">
                <a16:creationId xmlns:a16="http://schemas.microsoft.com/office/drawing/2014/main" id="{29AE1E2B-0AE3-4B87-B179-FDCA41CB1E17}"/>
              </a:ext>
            </a:extLst>
          </p:cNvPr>
          <p:cNvGrpSpPr/>
          <p:nvPr/>
        </p:nvGrpSpPr>
        <p:grpSpPr>
          <a:xfrm>
            <a:off x="703263" y="2078746"/>
            <a:ext cx="3779836" cy="276999"/>
            <a:chOff x="3716526" y="2460828"/>
            <a:chExt cx="3779836" cy="276999"/>
          </a:xfrm>
        </p:grpSpPr>
        <p:sp>
          <p:nvSpPr>
            <p:cNvPr id="18" name="TextBox 17">
              <a:extLst>
                <a:ext uri="{FF2B5EF4-FFF2-40B4-BE49-F238E27FC236}">
                  <a16:creationId xmlns:a16="http://schemas.microsoft.com/office/drawing/2014/main" id="{E91D7106-FC63-4C7C-BB8B-8EB5B9014F35}"/>
                </a:ext>
              </a:extLst>
            </p:cNvPr>
            <p:cNvSpPr txBox="1"/>
            <p:nvPr/>
          </p:nvSpPr>
          <p:spPr>
            <a:xfrm>
              <a:off x="3800649" y="2460828"/>
              <a:ext cx="3695713"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plt_3.py</a:t>
              </a:r>
            </a:p>
          </p:txBody>
        </p:sp>
        <p:sp>
          <p:nvSpPr>
            <p:cNvPr id="20" name="직사각형 19">
              <a:extLst>
                <a:ext uri="{FF2B5EF4-FFF2-40B4-BE49-F238E27FC236}">
                  <a16:creationId xmlns:a16="http://schemas.microsoft.com/office/drawing/2014/main" id="{2A942711-7B04-41E9-A77F-B867553FE667}"/>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703263" y="3054942"/>
            <a:ext cx="4028757" cy="3223937"/>
            <a:chOff x="703263" y="3077802"/>
            <a:chExt cx="4028757" cy="3223937"/>
          </a:xfrm>
        </p:grpSpPr>
        <p:pic>
          <p:nvPicPr>
            <p:cNvPr id="23" name="그림 22">
              <a:extLst>
                <a:ext uri="{FF2B5EF4-FFF2-40B4-BE49-F238E27FC236}">
                  <a16:creationId xmlns:a16="http://schemas.microsoft.com/office/drawing/2014/main" id="{E17D3073-65BA-466D-B48C-424249C849E3}"/>
                </a:ext>
              </a:extLst>
            </p:cNvPr>
            <p:cNvPicPr>
              <a:picLocks noChangeAspect="1"/>
            </p:cNvPicPr>
            <p:nvPr/>
          </p:nvPicPr>
          <p:blipFill>
            <a:blip r:embed="rId4"/>
            <a:stretch>
              <a:fillRect/>
            </a:stretch>
          </p:blipFill>
          <p:spPr>
            <a:xfrm>
              <a:off x="772349" y="3160390"/>
              <a:ext cx="3873574" cy="3063872"/>
            </a:xfrm>
            <a:prstGeom prst="rect">
              <a:avLst/>
            </a:prstGeom>
          </p:spPr>
        </p:pic>
        <p:sp>
          <p:nvSpPr>
            <p:cNvPr id="13" name="직사각형 12">
              <a:extLst>
                <a:ext uri="{FF2B5EF4-FFF2-40B4-BE49-F238E27FC236}">
                  <a16:creationId xmlns:a16="http://schemas.microsoft.com/office/drawing/2014/main" id="{723E5BA7-EEF6-4D4A-8E82-B13686975CCF}"/>
                </a:ext>
              </a:extLst>
            </p:cNvPr>
            <p:cNvSpPr/>
            <p:nvPr/>
          </p:nvSpPr>
          <p:spPr>
            <a:xfrm>
              <a:off x="703263" y="3077802"/>
              <a:ext cx="4028757" cy="32239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08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Dự</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án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Trực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hoá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dữ</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liệu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nhiệt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độ</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437133"/>
            <a:ext cx="7365988" cy="682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Trực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hoá</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Toy</a:t>
            </a:r>
          </a:p>
        </p:txBody>
      </p:sp>
    </p:spTree>
    <p:extLst>
      <p:ext uri="{BB962C8B-B14F-4D97-AF65-F5344CB8AC3E}">
        <p14:creationId xmlns:p14="http://schemas.microsoft.com/office/powerpoint/2010/main" val="4194224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nhiệt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độ</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&amp;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độ</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ẩm</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DHT-11</a:t>
            </a:r>
          </a:p>
        </p:txBody>
      </p:sp>
      <p:sp>
        <p:nvSpPr>
          <p:cNvPr id="22" name="직사각형 21">
            <a:extLst>
              <a:ext uri="{FF2B5EF4-FFF2-40B4-BE49-F238E27FC236}">
                <a16:creationId xmlns:a16="http://schemas.microsoft.com/office/drawing/2014/main" id="{FD66122E-4627-428B-87EC-C49AA9C4463E}"/>
              </a:ext>
            </a:extLst>
          </p:cNvPr>
          <p:cNvSpPr/>
          <p:nvPr/>
        </p:nvSpPr>
        <p:spPr>
          <a:xfrm>
            <a:off x="3521404" y="2152013"/>
            <a:ext cx="5933579"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DHT-11 là một cảm biến đo nhiệt độ và độ ẩm và trả lại giá trị đo được cho đầu ra kỹ thuật số.
Vì giá trị đo được trả về dưới dạng DOUT, nó có thể được đọc trực tiếp mà không cần chuyển đổi qua MCP3008.
Bây giờ hãy tiến hành một dự án Trực quan hoá dữ liệu sử dụng DHT-11 and Nút bấm</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DDCFBAE3-88E4-4634-8419-549E0FD3564E}"/>
              </a:ext>
            </a:extLst>
          </p:cNvPr>
          <p:cNvSpPr/>
          <p:nvPr/>
        </p:nvSpPr>
        <p:spPr>
          <a:xfrm>
            <a:off x="558800" y="2188210"/>
            <a:ext cx="2818143" cy="175102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EB0F5E91-F88F-4A45-B0AB-8929667D12E0}"/>
              </a:ext>
            </a:extLst>
          </p:cNvPr>
          <p:cNvPicPr>
            <a:picLocks noChangeAspect="1"/>
          </p:cNvPicPr>
          <p:nvPr/>
        </p:nvPicPr>
        <p:blipFill>
          <a:blip r:embed="rId4"/>
          <a:stretch>
            <a:fillRect/>
          </a:stretch>
        </p:blipFill>
        <p:spPr>
          <a:xfrm>
            <a:off x="703262" y="2259703"/>
            <a:ext cx="2569098" cy="1608042"/>
          </a:xfrm>
          <a:prstGeom prst="rect">
            <a:avLst/>
          </a:prstGeom>
        </p:spPr>
      </p:pic>
    </p:spTree>
    <p:extLst>
      <p:ext uri="{BB962C8B-B14F-4D97-AF65-F5344CB8AC3E}">
        <p14:creationId xmlns:p14="http://schemas.microsoft.com/office/powerpoint/2010/main" val="3729037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Trực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quan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hoá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nhiệt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độ</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A4D355AB-CB65-4473-B8A8-FF0731267362}"/>
              </a:ext>
            </a:extLst>
          </p:cNvPr>
          <p:cNvSpPr/>
          <p:nvPr/>
        </p:nvSpPr>
        <p:spPr>
          <a:xfrm>
            <a:off x="3871564" y="2152013"/>
            <a:ext cx="5596436"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Dự án cung cấp dữ liệu được trực quan hoá theo thời gian thực dựa trên nhiệt độ được đo bằng cảm biến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DHT-11 VCC – Raspberry Pi 5v</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DHT-11 GND - Raspberry Pi GND</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DHT-11 DOUT – Raspberry Pi GPIO 20</a:t>
            </a:r>
            <a:endParaRPr lang="en-US" altLang="ko-KR" sz="1300" dirty="0">
              <a:solidFill>
                <a:schemeClr val="tx1">
                  <a:lumMod val="85000"/>
                  <a:lumOff val="15000"/>
                </a:schemeClr>
              </a:solidFill>
              <a:latin typeface="SamsungOne-400" panose="020B0503030303020204" pitchFamily="34" charset="0"/>
            </a:endParaRPr>
          </a:p>
        </p:txBody>
      </p:sp>
      <p:sp>
        <p:nvSpPr>
          <p:cNvPr id="14" name="직사각형 13">
            <a:extLst>
              <a:ext uri="{FF2B5EF4-FFF2-40B4-BE49-F238E27FC236}">
                <a16:creationId xmlns:a16="http://schemas.microsoft.com/office/drawing/2014/main" id="{50C9DD5C-B449-4979-9878-30FEBB9A4009}"/>
              </a:ext>
            </a:extLst>
          </p:cNvPr>
          <p:cNvSpPr/>
          <p:nvPr/>
        </p:nvSpPr>
        <p:spPr>
          <a:xfrm>
            <a:off x="558799" y="2165351"/>
            <a:ext cx="3162175" cy="39839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id="{D33D1BED-E156-4B7B-8F62-454D2DD3A084}"/>
              </a:ext>
            </a:extLst>
          </p:cNvPr>
          <p:cNvPicPr>
            <a:picLocks noChangeAspect="1"/>
          </p:cNvPicPr>
          <p:nvPr/>
        </p:nvPicPr>
        <p:blipFill>
          <a:blip r:embed="rId4"/>
          <a:stretch>
            <a:fillRect/>
          </a:stretch>
        </p:blipFill>
        <p:spPr>
          <a:xfrm>
            <a:off x="705124" y="2257151"/>
            <a:ext cx="2869523" cy="3800475"/>
          </a:xfrm>
          <a:prstGeom prst="rect">
            <a:avLst/>
          </a:prstGeom>
        </p:spPr>
      </p:pic>
    </p:spTree>
    <p:extLst>
      <p:ext uri="{BB962C8B-B14F-4D97-AF65-F5344CB8AC3E}">
        <p14:creationId xmlns:p14="http://schemas.microsoft.com/office/powerpoint/2010/main" val="356680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Bật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LED</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Bật</a:t>
            </a:r>
            <a:r>
              <a:rPr lang="en-US" altLang="ko-KR" sz="1400" dirty="0">
                <a:solidFill>
                  <a:schemeClr val="tx1"/>
                </a:solidFill>
                <a:latin typeface="SamsungOne-400" panose="020B0503030303020204" pitchFamily="34" charset="0"/>
                <a:ea typeface="SamsungOne-400" panose="020B0503030303020204" pitchFamily="34" charset="0"/>
              </a:rPr>
              <a:t> LED</a:t>
            </a:r>
          </a:p>
        </p:txBody>
      </p:sp>
      <p:pic>
        <p:nvPicPr>
          <p:cNvPr id="14" name="그림 13">
            <a:extLst>
              <a:ext uri="{FF2B5EF4-FFF2-40B4-BE49-F238E27FC236}">
                <a16:creationId xmlns:a16="http://schemas.microsoft.com/office/drawing/2014/main" id="{1E81632B-371E-4796-9163-433832084390}"/>
              </a:ext>
            </a:extLst>
          </p:cNvPr>
          <p:cNvPicPr>
            <a:picLocks noChangeAspect="1"/>
          </p:cNvPicPr>
          <p:nvPr/>
        </p:nvPicPr>
        <p:blipFill>
          <a:blip r:embed="rId4"/>
          <a:stretch>
            <a:fillRect/>
          </a:stretch>
        </p:blipFill>
        <p:spPr>
          <a:xfrm>
            <a:off x="698816" y="2312750"/>
            <a:ext cx="2859088" cy="3722209"/>
          </a:xfrm>
          <a:prstGeom prst="rect">
            <a:avLst/>
          </a:prstGeom>
        </p:spPr>
      </p:pic>
      <p:sp>
        <p:nvSpPr>
          <p:cNvPr id="15" name="직사각형 14">
            <a:extLst>
              <a:ext uri="{FF2B5EF4-FFF2-40B4-BE49-F238E27FC236}">
                <a16:creationId xmlns:a16="http://schemas.microsoft.com/office/drawing/2014/main" id="{20AB0490-177D-418C-9FA4-D62741D71992}"/>
              </a:ext>
            </a:extLst>
          </p:cNvPr>
          <p:cNvSpPr/>
          <p:nvPr/>
        </p:nvSpPr>
        <p:spPr>
          <a:xfrm>
            <a:off x="3813942" y="2098673"/>
            <a:ext cx="5520557" cy="256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Sơ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20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board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board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Sơ đồ mạch cho thấy tín hiệu từ GPIO truyền qua cực dương đến cực âm của LED, qua điện trở và cuối cùng đến nguồn âm (Ground - GND) của Raspberry Pi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723E5BA7-EEF6-4D4A-8E82-B13686975CCF}"/>
              </a:ext>
            </a:extLst>
          </p:cNvPr>
          <p:cNvSpPr/>
          <p:nvPr/>
        </p:nvSpPr>
        <p:spPr>
          <a:xfrm>
            <a:off x="558799" y="2165350"/>
            <a:ext cx="3098801" cy="4054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171641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0" name="직사각형 9">
            <a:extLst>
              <a:ext uri="{FF2B5EF4-FFF2-40B4-BE49-F238E27FC236}">
                <a16:creationId xmlns:a16="http://schemas.microsoft.com/office/drawing/2014/main" id="{BA033A74-F7A2-4B08-B8E5-9EA51B00C57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Nhập các lệnh sau để giảm nguy cơ xảy ra lỗi</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EFB8D9BA-750C-4BD3-8823-0435BC0C575C}"/>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Đề xuất sử dụng trước khi thực hiện dự án</a:t>
            </a:r>
            <a:endParaRPr lang="ko-KR" altLang="en-US" sz="1300" dirty="0">
              <a:solidFill>
                <a:schemeClr val="tx1">
                  <a:lumMod val="85000"/>
                  <a:lumOff val="15000"/>
                </a:scheme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79DC71DB-6A33-46D6-B0B7-1BE0FA122135}"/>
              </a:ext>
            </a:extLst>
          </p:cNvPr>
          <p:cNvGrpSpPr/>
          <p:nvPr/>
        </p:nvGrpSpPr>
        <p:grpSpPr>
          <a:xfrm>
            <a:off x="703263" y="2078746"/>
            <a:ext cx="5250497" cy="276999"/>
            <a:chOff x="3716526" y="2460828"/>
            <a:chExt cx="5250497" cy="276999"/>
          </a:xfrm>
        </p:grpSpPr>
        <p:sp>
          <p:nvSpPr>
            <p:cNvPr id="17" name="TextBox 16">
              <a:extLst>
                <a:ext uri="{FF2B5EF4-FFF2-40B4-BE49-F238E27FC236}">
                  <a16:creationId xmlns:a16="http://schemas.microsoft.com/office/drawing/2014/main" id="{6C4504B1-1963-4089-A163-970CDCB9105B}"/>
                </a:ext>
              </a:extLst>
            </p:cNvPr>
            <p:cNvSpPr txBox="1"/>
            <p:nvPr/>
          </p:nvSpPr>
          <p:spPr>
            <a:xfrm>
              <a:off x="3800649" y="2460828"/>
              <a:ext cx="5166374"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a:t>
              </a:r>
              <a:r>
                <a:rPr lang="en-US" altLang="ko-KR" sz="1200" dirty="0" err="1">
                  <a:solidFill>
                    <a:schemeClr val="bg1"/>
                  </a:solidFill>
                  <a:latin typeface="D2Coding" panose="020B0609020101020101" pitchFamily="49" charset="-127"/>
                  <a:ea typeface="D2Coding" panose="020B0609020101020101" pitchFamily="49" charset="-127"/>
                </a:rPr>
                <a:t>sudo</a:t>
              </a:r>
              <a:r>
                <a:rPr lang="en-US" altLang="ko-KR" sz="1200" dirty="0">
                  <a:solidFill>
                    <a:schemeClr val="bg1"/>
                  </a:solidFill>
                  <a:latin typeface="D2Coding" panose="020B0609020101020101" pitchFamily="49" charset="-127"/>
                  <a:ea typeface="D2Coding" panose="020B0609020101020101" pitchFamily="49" charset="-127"/>
                </a:rPr>
                <a:t> apt-get install </a:t>
              </a:r>
              <a:r>
                <a:rPr lang="en-US" altLang="ko-KR" sz="1200" dirty="0" err="1">
                  <a:solidFill>
                    <a:schemeClr val="bg1"/>
                  </a:solidFill>
                  <a:latin typeface="D2Coding" panose="020B0609020101020101" pitchFamily="49" charset="-127"/>
                  <a:ea typeface="D2Coding" panose="020B0609020101020101" pitchFamily="49" charset="-127"/>
                </a:rPr>
                <a:t>libatlas</a:t>
              </a:r>
              <a:r>
                <a:rPr lang="en-US" altLang="ko-KR" sz="1200" dirty="0">
                  <a:solidFill>
                    <a:schemeClr val="bg1"/>
                  </a:solidFill>
                  <a:latin typeface="D2Coding" panose="020B0609020101020101" pitchFamily="49" charset="-127"/>
                  <a:ea typeface="D2Coding" panose="020B0609020101020101" pitchFamily="49" charset="-127"/>
                </a:rPr>
                <a:t>-base-dev</a:t>
              </a:r>
            </a:p>
          </p:txBody>
        </p:sp>
        <p:sp>
          <p:nvSpPr>
            <p:cNvPr id="18" name="직사각형 17">
              <a:extLst>
                <a:ext uri="{FF2B5EF4-FFF2-40B4-BE49-F238E27FC236}">
                  <a16:creationId xmlns:a16="http://schemas.microsoft.com/office/drawing/2014/main" id="{9BEF2D28-EBA5-4F47-9B89-8B13391FEA2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D2Coding" panose="020B0609020101020101" pitchFamily="49" charset="-127"/>
                <a:ea typeface="D2Coding" panose="020B0609020101020101" pitchFamily="49" charset="-127"/>
              </a:endParaRPr>
            </a:p>
          </p:txBody>
        </p:sp>
      </p:grpSp>
      <p:sp>
        <p:nvSpPr>
          <p:cNvPr id="20" name="직사각형 19">
            <a:extLst>
              <a:ext uri="{FF2B5EF4-FFF2-40B4-BE49-F238E27FC236}">
                <a16:creationId xmlns:a16="http://schemas.microsoft.com/office/drawing/2014/main" id="{C7930849-25C0-424A-96CB-DC036BC4CCF0}"/>
              </a:ext>
            </a:extLst>
          </p:cNvPr>
          <p:cNvSpPr/>
          <p:nvPr/>
        </p:nvSpPr>
        <p:spPr>
          <a:xfrm>
            <a:off x="703263" y="2530095"/>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bỏ</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xung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tiềm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859A8EF2-03E1-446C-8084-F58204AD2763}"/>
              </a:ext>
            </a:extLst>
          </p:cNvPr>
          <p:cNvGrpSpPr/>
          <p:nvPr/>
        </p:nvGrpSpPr>
        <p:grpSpPr>
          <a:xfrm>
            <a:off x="703263" y="2857680"/>
            <a:ext cx="5250498" cy="276999"/>
            <a:chOff x="3716526" y="2460828"/>
            <a:chExt cx="4292011" cy="276999"/>
          </a:xfrm>
        </p:grpSpPr>
        <p:sp>
          <p:nvSpPr>
            <p:cNvPr id="22" name="TextBox 21">
              <a:extLst>
                <a:ext uri="{FF2B5EF4-FFF2-40B4-BE49-F238E27FC236}">
                  <a16:creationId xmlns:a16="http://schemas.microsoft.com/office/drawing/2014/main" id="{E798DD0C-3A10-453F-8120-2A625D40C4B7}"/>
                </a:ext>
              </a:extLst>
            </p:cNvPr>
            <p:cNvSpPr txBox="1"/>
            <p:nvPr/>
          </p:nvSpPr>
          <p:spPr>
            <a:xfrm>
              <a:off x="3800649" y="2460828"/>
              <a:ext cx="4207888"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pip3 uninstall </a:t>
              </a:r>
              <a:r>
                <a:rPr lang="en-US" altLang="ko-KR" sz="1200" dirty="0" err="1">
                  <a:solidFill>
                    <a:schemeClr val="bg1"/>
                  </a:solidFill>
                  <a:latin typeface="D2Coding" panose="020B0609020101020101" pitchFamily="49" charset="-127"/>
                  <a:ea typeface="D2Coding" panose="020B0609020101020101" pitchFamily="49" charset="-127"/>
                </a:rPr>
                <a:t>numpy</a:t>
              </a:r>
              <a:endParaRPr lang="en-US" altLang="ko-KR" sz="1200" dirty="0">
                <a:solidFill>
                  <a:schemeClr val="bg1"/>
                </a:solidFill>
                <a:latin typeface="D2Coding" panose="020B0609020101020101" pitchFamily="49" charset="-127"/>
                <a:ea typeface="D2Coding" panose="020B0609020101020101" pitchFamily="49" charset="-127"/>
              </a:endParaRPr>
            </a:p>
          </p:txBody>
        </p:sp>
        <p:sp>
          <p:nvSpPr>
            <p:cNvPr id="23" name="직사각형 22">
              <a:extLst>
                <a:ext uri="{FF2B5EF4-FFF2-40B4-BE49-F238E27FC236}">
                  <a16:creationId xmlns:a16="http://schemas.microsoft.com/office/drawing/2014/main" id="{A8789A9A-49ED-4C66-9CD2-03C1214824FF}"/>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D2Coding" panose="020B0609020101020101" pitchFamily="49" charset="-127"/>
                <a:ea typeface="D2Coding" panose="020B0609020101020101" pitchFamily="49" charset="-127"/>
              </a:endParaRPr>
            </a:p>
          </p:txBody>
        </p:sp>
      </p:grpSp>
      <p:sp>
        <p:nvSpPr>
          <p:cNvPr id="24" name="직사각형 23">
            <a:extLst>
              <a:ext uri="{FF2B5EF4-FFF2-40B4-BE49-F238E27FC236}">
                <a16:creationId xmlns:a16="http://schemas.microsoft.com/office/drawing/2014/main" id="{316A3326-FA59-4261-8129-74A7A2ED4C01}"/>
              </a:ext>
            </a:extLst>
          </p:cNvPr>
          <p:cNvSpPr/>
          <p:nvPr/>
        </p:nvSpPr>
        <p:spPr>
          <a:xfrm>
            <a:off x="703263" y="330902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Cài đặt thư viện trực quan hóa</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5" name="그룹 24">
            <a:extLst>
              <a:ext uri="{FF2B5EF4-FFF2-40B4-BE49-F238E27FC236}">
                <a16:creationId xmlns:a16="http://schemas.microsoft.com/office/drawing/2014/main" id="{8605B58C-7378-4196-AC01-AEECF75551C2}"/>
              </a:ext>
            </a:extLst>
          </p:cNvPr>
          <p:cNvGrpSpPr/>
          <p:nvPr/>
        </p:nvGrpSpPr>
        <p:grpSpPr>
          <a:xfrm>
            <a:off x="703263" y="3636614"/>
            <a:ext cx="5250497" cy="276999"/>
            <a:chOff x="3716526" y="2460828"/>
            <a:chExt cx="5250497" cy="276999"/>
          </a:xfrm>
        </p:grpSpPr>
        <p:sp>
          <p:nvSpPr>
            <p:cNvPr id="26" name="TextBox 25">
              <a:extLst>
                <a:ext uri="{FF2B5EF4-FFF2-40B4-BE49-F238E27FC236}">
                  <a16:creationId xmlns:a16="http://schemas.microsoft.com/office/drawing/2014/main" id="{EFC793E7-B7C7-41A5-9A84-CB5E9744BD5A}"/>
                </a:ext>
              </a:extLst>
            </p:cNvPr>
            <p:cNvSpPr txBox="1"/>
            <p:nvPr/>
          </p:nvSpPr>
          <p:spPr>
            <a:xfrm>
              <a:off x="3800649" y="2460828"/>
              <a:ext cx="5166374"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a:t>
              </a:r>
              <a:r>
                <a:rPr lang="en-US" altLang="ko-KR" sz="1200" dirty="0" err="1">
                  <a:solidFill>
                    <a:schemeClr val="bg1"/>
                  </a:solidFill>
                  <a:latin typeface="D2Coding" panose="020B0609020101020101" pitchFamily="49" charset="-127"/>
                  <a:ea typeface="D2Coding" panose="020B0609020101020101" pitchFamily="49" charset="-127"/>
                </a:rPr>
                <a:t>sudo</a:t>
              </a:r>
              <a:r>
                <a:rPr lang="en-US" altLang="ko-KR" sz="1200" dirty="0">
                  <a:solidFill>
                    <a:schemeClr val="bg1"/>
                  </a:solidFill>
                  <a:latin typeface="D2Coding" panose="020B0609020101020101" pitchFamily="49" charset="-127"/>
                  <a:ea typeface="D2Coding" panose="020B0609020101020101" pitchFamily="49" charset="-127"/>
                </a:rPr>
                <a:t> apt install python3-matplotlib python3-numpy pyhon3-pandas</a:t>
              </a:r>
            </a:p>
          </p:txBody>
        </p:sp>
        <p:sp>
          <p:nvSpPr>
            <p:cNvPr id="27" name="직사각형 26">
              <a:extLst>
                <a:ext uri="{FF2B5EF4-FFF2-40B4-BE49-F238E27FC236}">
                  <a16:creationId xmlns:a16="http://schemas.microsoft.com/office/drawing/2014/main" id="{E3805DA1-DCF7-4E3C-B0E0-E14694E64850}"/>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587471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0" name="직사각형 9">
            <a:extLst>
              <a:ext uri="{FF2B5EF4-FFF2-40B4-BE49-F238E27FC236}">
                <a16:creationId xmlns:a16="http://schemas.microsoft.com/office/drawing/2014/main" id="{BA033A74-F7A2-4B08-B8E5-9EA51B00C57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~/Toy_projects/temp_visualization.py (1)</a:t>
            </a:r>
          </a:p>
        </p:txBody>
      </p:sp>
      <p:sp>
        <p:nvSpPr>
          <p:cNvPr id="13" name="직사각형 12">
            <a:extLst>
              <a:ext uri="{FF2B5EF4-FFF2-40B4-BE49-F238E27FC236}">
                <a16:creationId xmlns:a16="http://schemas.microsoft.com/office/drawing/2014/main" id="{EFB8D9BA-750C-4BD3-8823-0435BC0C575C}"/>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Toy_projects</a:t>
            </a:r>
            <a:r>
              <a:rPr lang="en-US" altLang="ko-KR" sz="1300" dirty="0">
                <a:solidFill>
                  <a:schemeClr val="tx1">
                    <a:lumMod val="85000"/>
                    <a:lumOff val="15000"/>
                  </a:schemeClr>
                </a:solidFill>
                <a:latin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rPr>
              <a:t>temp_visualization.py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703263" y="2096588"/>
            <a:ext cx="8699817" cy="3344092"/>
            <a:chOff x="703263" y="2096588"/>
            <a:chExt cx="8699817" cy="3344092"/>
          </a:xfrm>
        </p:grpSpPr>
        <p:pic>
          <p:nvPicPr>
            <p:cNvPr id="30" name="그림 29">
              <a:extLst>
                <a:ext uri="{FF2B5EF4-FFF2-40B4-BE49-F238E27FC236}">
                  <a16:creationId xmlns:a16="http://schemas.microsoft.com/office/drawing/2014/main" id="{4F838CDF-9E9F-42E1-8D94-BC1B727E4989}"/>
                </a:ext>
              </a:extLst>
            </p:cNvPr>
            <p:cNvPicPr>
              <a:picLocks noChangeAspect="1"/>
            </p:cNvPicPr>
            <p:nvPr/>
          </p:nvPicPr>
          <p:blipFill>
            <a:blip r:embed="rId4"/>
            <a:stretch>
              <a:fillRect/>
            </a:stretch>
          </p:blipFill>
          <p:spPr>
            <a:xfrm>
              <a:off x="788517" y="2157200"/>
              <a:ext cx="8536299" cy="3207280"/>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096588"/>
              <a:ext cx="8699817" cy="33440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284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0" name="직사각형 9">
            <a:extLst>
              <a:ext uri="{FF2B5EF4-FFF2-40B4-BE49-F238E27FC236}">
                <a16:creationId xmlns:a16="http://schemas.microsoft.com/office/drawing/2014/main" id="{BA033A74-F7A2-4B08-B8E5-9EA51B00C57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~/Toy_projects/temp_visualization.py (1)</a:t>
            </a:r>
          </a:p>
        </p:txBody>
      </p:sp>
      <p:sp>
        <p:nvSpPr>
          <p:cNvPr id="13" name="직사각형 12">
            <a:extLst>
              <a:ext uri="{FF2B5EF4-FFF2-40B4-BE49-F238E27FC236}">
                <a16:creationId xmlns:a16="http://schemas.microsoft.com/office/drawing/2014/main" id="{EFB8D9BA-750C-4BD3-8823-0435BC0C575C}"/>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Toy_projects</a:t>
            </a:r>
            <a:r>
              <a:rPr lang="en-US" altLang="ko-KR" sz="1300" dirty="0">
                <a:solidFill>
                  <a:schemeClr val="tx1">
                    <a:lumMod val="85000"/>
                    <a:lumOff val="15000"/>
                  </a:schemeClr>
                </a:solidFill>
                <a:latin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rPr>
              <a:t>temp_visualization.py</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29" name="TextBox 28">
            <a:extLst>
              <a:ext uri="{FF2B5EF4-FFF2-40B4-BE49-F238E27FC236}">
                <a16:creationId xmlns:a16="http://schemas.microsoft.com/office/drawing/2014/main" id="{A6339D6B-82D4-40F9-8347-BC83A5F5F284}"/>
              </a:ext>
            </a:extLst>
          </p:cNvPr>
          <p:cNvSpPr txBox="1"/>
          <p:nvPr/>
        </p:nvSpPr>
        <p:spPr>
          <a:xfrm>
            <a:off x="4777740" y="2048912"/>
            <a:ext cx="4690260" cy="3611245"/>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1-2: Nhập thư viện matplotlib và nhập pyplot và hoạt ảnh. Trong trường hợp pyplot, đặt tên được gọi là plt.
dòng 3: Gọi vào numpy với tên mã là np để tạo và tính toán ma trận nhanh chóng.
dòng 4: Gọi vào Adafruit_DHT để sử dụng DHT-11 thuận tiện hơn.
dòng 6-7: Gán Cảm biến DHT-11 cho biến cảm biến và assgin số chân GPIO cho biến pin.
dòng 9: Tạo đối tượng matplotlib.pyplot.
dòng 10: Đặt trục pyplot.
dòng 11: Đặt lượng dữ liệu cần thể hiện bằng số điểm.
dòng 12-13: Vẽ với max_points thành phần x có dạng (0, 1, 2... max_point-1) và các thành phần y có max_points trong ma trận chứa 1</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03263" y="2119448"/>
            <a:ext cx="4226877" cy="1667692"/>
            <a:chOff x="703263" y="2096588"/>
            <a:chExt cx="4226877" cy="1667692"/>
          </a:xfrm>
        </p:grpSpPr>
        <p:pic>
          <p:nvPicPr>
            <p:cNvPr id="30" name="그림 29">
              <a:extLst>
                <a:ext uri="{FF2B5EF4-FFF2-40B4-BE49-F238E27FC236}">
                  <a16:creationId xmlns:a16="http://schemas.microsoft.com/office/drawing/2014/main" id="{4F838CDF-9E9F-42E1-8D94-BC1B727E4989}"/>
                </a:ext>
              </a:extLst>
            </p:cNvPr>
            <p:cNvPicPr>
              <a:picLocks noChangeAspect="1"/>
            </p:cNvPicPr>
            <p:nvPr/>
          </p:nvPicPr>
          <p:blipFill>
            <a:blip r:embed="rId4"/>
            <a:stretch>
              <a:fillRect/>
            </a:stretch>
          </p:blipFill>
          <p:spPr>
            <a:xfrm>
              <a:off x="788517" y="2157200"/>
              <a:ext cx="4075627" cy="1531305"/>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703263" y="2096588"/>
              <a:ext cx="4226877" cy="16676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1167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0" name="직사각형 9">
            <a:extLst>
              <a:ext uri="{FF2B5EF4-FFF2-40B4-BE49-F238E27FC236}">
                <a16:creationId xmlns:a16="http://schemas.microsoft.com/office/drawing/2014/main" id="{BA033A74-F7A2-4B08-B8E5-9EA51B00C57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~/Toy_projects/temp_visualization.py (2)</a:t>
            </a:r>
          </a:p>
        </p:txBody>
      </p:sp>
      <p:grpSp>
        <p:nvGrpSpPr>
          <p:cNvPr id="2" name="그룹 1"/>
          <p:cNvGrpSpPr/>
          <p:nvPr/>
        </p:nvGrpSpPr>
        <p:grpSpPr>
          <a:xfrm>
            <a:off x="558801" y="1836420"/>
            <a:ext cx="8844280" cy="3802380"/>
            <a:chOff x="558801" y="1836420"/>
            <a:chExt cx="8844280" cy="3802380"/>
          </a:xfrm>
        </p:grpSpPr>
        <p:pic>
          <p:nvPicPr>
            <p:cNvPr id="8" name="그림 7">
              <a:extLst>
                <a:ext uri="{FF2B5EF4-FFF2-40B4-BE49-F238E27FC236}">
                  <a16:creationId xmlns:a16="http://schemas.microsoft.com/office/drawing/2014/main" id="{208E0FEB-E2F1-41B7-8D64-70A456260D21}"/>
                </a:ext>
              </a:extLst>
            </p:cNvPr>
            <p:cNvPicPr>
              <a:picLocks noChangeAspect="1"/>
            </p:cNvPicPr>
            <p:nvPr/>
          </p:nvPicPr>
          <p:blipFill>
            <a:blip r:embed="rId4"/>
            <a:stretch>
              <a:fillRect/>
            </a:stretch>
          </p:blipFill>
          <p:spPr>
            <a:xfrm>
              <a:off x="635000" y="1897324"/>
              <a:ext cx="8695886" cy="3665275"/>
            </a:xfrm>
            <a:prstGeom prst="rect">
              <a:avLst/>
            </a:prstGeom>
          </p:spPr>
        </p:pic>
        <p:sp>
          <p:nvSpPr>
            <p:cNvPr id="9" name="직사각형 8">
              <a:extLst>
                <a:ext uri="{FF2B5EF4-FFF2-40B4-BE49-F238E27FC236}">
                  <a16:creationId xmlns:a16="http://schemas.microsoft.com/office/drawing/2014/main" id="{723E5BA7-EEF6-4D4A-8E82-B13686975CCF}"/>
                </a:ext>
              </a:extLst>
            </p:cNvPr>
            <p:cNvSpPr/>
            <p:nvPr/>
          </p:nvSpPr>
          <p:spPr>
            <a:xfrm>
              <a:off x="558801" y="1836420"/>
              <a:ext cx="8844280" cy="38023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314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0" name="직사각형 9">
            <a:extLst>
              <a:ext uri="{FF2B5EF4-FFF2-40B4-BE49-F238E27FC236}">
                <a16:creationId xmlns:a16="http://schemas.microsoft.com/office/drawing/2014/main" id="{BA033A74-F7A2-4B08-B8E5-9EA51B00C57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~/Toy_projects/temp_visualization.py (2)</a:t>
            </a:r>
          </a:p>
        </p:txBody>
      </p:sp>
      <p:sp>
        <p:nvSpPr>
          <p:cNvPr id="29" name="TextBox 28">
            <a:extLst>
              <a:ext uri="{FF2B5EF4-FFF2-40B4-BE49-F238E27FC236}">
                <a16:creationId xmlns:a16="http://schemas.microsoft.com/office/drawing/2014/main" id="{A6339D6B-82D4-40F9-8347-BC83A5F5F284}"/>
              </a:ext>
            </a:extLst>
          </p:cNvPr>
          <p:cNvSpPr txBox="1"/>
          <p:nvPr/>
        </p:nvSpPr>
        <p:spPr>
          <a:xfrm>
            <a:off x="4792980" y="1881049"/>
            <a:ext cx="4675020" cy="3513782"/>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15-16: Định nghĩa hàm để khởi tạo.
dòng 18: Lưu trữ độ ẩm và nhiệt độ trong DHT-11 ở h và t, tương ứng.
dòng 21-22: Tương ứng giá trị nhiệt độ cảm biến với y để hiển thị động.
dòng 23-25: Lấy dữ liệu y từ dòng, di chuyển nó một khoảng trắng sang phải, chuyển đổi nó sang dữ liệu y mới và gán nó làm ydata mới cho dòng.
dòng 28: Phần hình động của dữ liệu trực 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533400" lvl="1" indent="-171450">
              <a:spcAft>
                <a:spcPts val="800"/>
              </a:spcAft>
              <a:buClr>
                <a:srgbClr val="193EB0"/>
              </a:buClr>
              <a:buFont typeface="나눔고딕 ExtraBold" panose="020D0904000000000000" pitchFamily="50" charset="-127"/>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fig là một đối tượng plt</a:t>
            </a:r>
          </a:p>
          <a:p>
            <a:pPr marL="533400" lvl="1" indent="-171450">
              <a:spcAft>
                <a:spcPts val="800"/>
              </a:spcAft>
              <a:buClr>
                <a:srgbClr val="193EB0"/>
              </a:buClr>
              <a:buFont typeface="나눔고딕 ExtraBold" panose="020D0904000000000000" pitchFamily="50" charset="-127"/>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animate là một chức năng của animation
Hàm init để khởi tạo trong init_func param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29: 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558801" y="1859225"/>
            <a:ext cx="4371340" cy="1943155"/>
            <a:chOff x="558801" y="1843985"/>
            <a:chExt cx="4371340" cy="1943155"/>
          </a:xfrm>
        </p:grpSpPr>
        <p:pic>
          <p:nvPicPr>
            <p:cNvPr id="8" name="그림 7">
              <a:extLst>
                <a:ext uri="{FF2B5EF4-FFF2-40B4-BE49-F238E27FC236}">
                  <a16:creationId xmlns:a16="http://schemas.microsoft.com/office/drawing/2014/main" id="{208E0FEB-E2F1-41B7-8D64-70A456260D21}"/>
                </a:ext>
              </a:extLst>
            </p:cNvPr>
            <p:cNvPicPr>
              <a:picLocks noChangeAspect="1"/>
            </p:cNvPicPr>
            <p:nvPr/>
          </p:nvPicPr>
          <p:blipFill>
            <a:blip r:embed="rId4"/>
            <a:stretch>
              <a:fillRect/>
            </a:stretch>
          </p:blipFill>
          <p:spPr>
            <a:xfrm>
              <a:off x="627380" y="1912565"/>
              <a:ext cx="4238377" cy="1786456"/>
            </a:xfrm>
            <a:prstGeom prst="rect">
              <a:avLst/>
            </a:prstGeom>
          </p:spPr>
        </p:pic>
        <p:sp>
          <p:nvSpPr>
            <p:cNvPr id="12" name="직사각형 11">
              <a:extLst>
                <a:ext uri="{FF2B5EF4-FFF2-40B4-BE49-F238E27FC236}">
                  <a16:creationId xmlns:a16="http://schemas.microsoft.com/office/drawing/2014/main" id="{723E5BA7-EEF6-4D4A-8E82-B13686975CCF}"/>
                </a:ext>
              </a:extLst>
            </p:cNvPr>
            <p:cNvSpPr/>
            <p:nvPr/>
          </p:nvSpPr>
          <p:spPr>
            <a:xfrm>
              <a:off x="558801" y="1843985"/>
              <a:ext cx="4371340" cy="194315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04715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Toy</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7" name="직사각형 6">
            <a:extLst>
              <a:ext uri="{FF2B5EF4-FFF2-40B4-BE49-F238E27FC236}">
                <a16:creationId xmlns:a16="http://schemas.microsoft.com/office/drawing/2014/main" id="{632BDA0E-19FD-4684-9727-90A40A2763A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Kết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quả</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trình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trực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quán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hoá</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dữ</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lieu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nhiệt</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độ</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9" name="직사각형 8">
            <a:extLst>
              <a:ext uri="{FF2B5EF4-FFF2-40B4-BE49-F238E27FC236}">
                <a16:creationId xmlns:a16="http://schemas.microsoft.com/office/drawing/2014/main" id="{1A712A3D-2960-43B3-99AD-E05EE034E70B}"/>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Terminal</a:t>
            </a:r>
          </a:p>
        </p:txBody>
      </p:sp>
      <p:sp>
        <p:nvSpPr>
          <p:cNvPr id="11" name="직사각형 10">
            <a:extLst>
              <a:ext uri="{FF2B5EF4-FFF2-40B4-BE49-F238E27FC236}">
                <a16:creationId xmlns:a16="http://schemas.microsoft.com/office/drawing/2014/main" id="{892CA1B3-F8B3-462D-9517-2406678835C7}"/>
              </a:ext>
            </a:extLst>
          </p:cNvPr>
          <p:cNvSpPr/>
          <p:nvPr/>
        </p:nvSpPr>
        <p:spPr>
          <a:xfrm>
            <a:off x="703263" y="20986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Python.</a:t>
            </a:r>
            <a:endParaRPr lang="ko-KR" altLang="en-US" sz="1300" dirty="0">
              <a:solidFill>
                <a:schemeClr val="tx1">
                  <a:lumMod val="85000"/>
                  <a:lumOff val="15000"/>
                </a:schemeClr>
              </a:solidFill>
              <a:latin typeface="SamsungOne-400" panose="020B0503030303020204" pitchFamily="34" charset="0"/>
            </a:endParaRPr>
          </a:p>
        </p:txBody>
      </p:sp>
      <p:grpSp>
        <p:nvGrpSpPr>
          <p:cNvPr id="12" name="그룹 11">
            <a:extLst>
              <a:ext uri="{FF2B5EF4-FFF2-40B4-BE49-F238E27FC236}">
                <a16:creationId xmlns:a16="http://schemas.microsoft.com/office/drawing/2014/main" id="{DFA47499-0FAF-471F-AD11-495173C734B3}"/>
              </a:ext>
            </a:extLst>
          </p:cNvPr>
          <p:cNvGrpSpPr/>
          <p:nvPr/>
        </p:nvGrpSpPr>
        <p:grpSpPr>
          <a:xfrm>
            <a:off x="703263" y="2458992"/>
            <a:ext cx="4623944" cy="276999"/>
            <a:chOff x="3716526" y="2460828"/>
            <a:chExt cx="4623944" cy="276999"/>
          </a:xfrm>
        </p:grpSpPr>
        <p:sp>
          <p:nvSpPr>
            <p:cNvPr id="13" name="TextBox 12">
              <a:extLst>
                <a:ext uri="{FF2B5EF4-FFF2-40B4-BE49-F238E27FC236}">
                  <a16:creationId xmlns:a16="http://schemas.microsoft.com/office/drawing/2014/main" id="{86057D46-D49A-46F8-99B6-52E4E69B6BF2}"/>
                </a:ext>
              </a:extLst>
            </p:cNvPr>
            <p:cNvSpPr txBox="1"/>
            <p:nvPr/>
          </p:nvSpPr>
          <p:spPr>
            <a:xfrm>
              <a:off x="3800649" y="2460828"/>
              <a:ext cx="4539821"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python3 temp_visualization.py</a:t>
              </a:r>
            </a:p>
          </p:txBody>
        </p:sp>
        <p:sp>
          <p:nvSpPr>
            <p:cNvPr id="14" name="직사각형 13">
              <a:extLst>
                <a:ext uri="{FF2B5EF4-FFF2-40B4-BE49-F238E27FC236}">
                  <a16:creationId xmlns:a16="http://schemas.microsoft.com/office/drawing/2014/main" id="{346D1DFF-F73C-42B4-93EE-8975A9A80A63}"/>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5" name="그림 14">
            <a:extLst>
              <a:ext uri="{FF2B5EF4-FFF2-40B4-BE49-F238E27FC236}">
                <a16:creationId xmlns:a16="http://schemas.microsoft.com/office/drawing/2014/main" id="{2D2820EB-4A73-464D-BA18-BF4CDBC190B7}"/>
              </a:ext>
            </a:extLst>
          </p:cNvPr>
          <p:cNvPicPr>
            <a:picLocks noChangeAspect="1"/>
          </p:cNvPicPr>
          <p:nvPr/>
        </p:nvPicPr>
        <p:blipFill>
          <a:blip r:embed="rId4"/>
          <a:stretch>
            <a:fillRect/>
          </a:stretch>
        </p:blipFill>
        <p:spPr>
          <a:xfrm>
            <a:off x="703262" y="2831352"/>
            <a:ext cx="5686587" cy="215444"/>
          </a:xfrm>
          <a:prstGeom prst="rect">
            <a:avLst/>
          </a:prstGeom>
        </p:spPr>
      </p:pic>
      <p:sp>
        <p:nvSpPr>
          <p:cNvPr id="16" name="직사각형 15">
            <a:extLst>
              <a:ext uri="{FF2B5EF4-FFF2-40B4-BE49-F238E27FC236}">
                <a16:creationId xmlns:a16="http://schemas.microsoft.com/office/drawing/2014/main" id="{9CF9898E-3986-43AB-9E51-0187A81EFD3A}"/>
              </a:ext>
            </a:extLst>
          </p:cNvPr>
          <p:cNvSpPr/>
          <p:nvPr/>
        </p:nvSpPr>
        <p:spPr>
          <a:xfrm>
            <a:off x="703263" y="3107655"/>
            <a:ext cx="84963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Quan sát dữ liệu nhiệt độ được trực quan hoá trên màn hình. Có thể thấy thành quả dự án Trực quan hoá dữ liệu nhiệt độ, trong đó các giá trị mới đo được dồn lại và dịch chuyển sang phải</a:t>
            </a:r>
            <a:r>
              <a:rPr lang="en-US" altLang="ko-KR" sz="1300" dirty="0">
                <a:solidFill>
                  <a:schemeClr val="tx1">
                    <a:lumMod val="85000"/>
                    <a:lumOff val="15000"/>
                  </a:schemeClr>
                </a:solidFill>
                <a:latin typeface="SamsungOne-400" panose="020B0503030303020204" pitchFamily="34" charset="0"/>
              </a:rPr>
              <a:t>.</a:t>
            </a:r>
          </a:p>
        </p:txBody>
      </p:sp>
      <p:grpSp>
        <p:nvGrpSpPr>
          <p:cNvPr id="2" name="그룹 1"/>
          <p:cNvGrpSpPr/>
          <p:nvPr/>
        </p:nvGrpSpPr>
        <p:grpSpPr>
          <a:xfrm>
            <a:off x="703263" y="3657303"/>
            <a:ext cx="3007678" cy="2644140"/>
            <a:chOff x="703263" y="3657303"/>
            <a:chExt cx="3007678" cy="2644140"/>
          </a:xfrm>
        </p:grpSpPr>
        <p:pic>
          <p:nvPicPr>
            <p:cNvPr id="17" name="그림 16">
              <a:extLst>
                <a:ext uri="{FF2B5EF4-FFF2-40B4-BE49-F238E27FC236}">
                  <a16:creationId xmlns:a16="http://schemas.microsoft.com/office/drawing/2014/main" id="{8441C62D-76AF-4FBC-8A11-E543572DD875}"/>
                </a:ext>
              </a:extLst>
            </p:cNvPr>
            <p:cNvPicPr>
              <a:picLocks noChangeAspect="1"/>
            </p:cNvPicPr>
            <p:nvPr/>
          </p:nvPicPr>
          <p:blipFill>
            <a:blip r:embed="rId5"/>
            <a:stretch>
              <a:fillRect/>
            </a:stretch>
          </p:blipFill>
          <p:spPr>
            <a:xfrm>
              <a:off x="787082" y="3745576"/>
              <a:ext cx="2872857" cy="2467595"/>
            </a:xfrm>
            <a:prstGeom prst="rect">
              <a:avLst/>
            </a:prstGeom>
          </p:spPr>
        </p:pic>
        <p:sp>
          <p:nvSpPr>
            <p:cNvPr id="20" name="직사각형 19">
              <a:extLst>
                <a:ext uri="{FF2B5EF4-FFF2-40B4-BE49-F238E27FC236}">
                  <a16:creationId xmlns:a16="http://schemas.microsoft.com/office/drawing/2014/main" id="{723E5BA7-EEF6-4D4A-8E82-B13686975CCF}"/>
                </a:ext>
              </a:extLst>
            </p:cNvPr>
            <p:cNvSpPr/>
            <p:nvPr/>
          </p:nvSpPr>
          <p:spPr>
            <a:xfrm>
              <a:off x="703263" y="3657303"/>
              <a:ext cx="3007678" cy="26441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38212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rPr>
                <a:t>End of</a:t>
              </a:r>
            </a:p>
            <a:p>
              <a:pPr defTabSz="457063"/>
              <a:r>
                <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rPr>
                <a:t>Document</a:t>
              </a: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935080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1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Python (led1.py)</a:t>
            </a:r>
          </a:p>
        </p:txBody>
      </p:sp>
      <p:grpSp>
        <p:nvGrpSpPr>
          <p:cNvPr id="3" name="그룹 2"/>
          <p:cNvGrpSpPr/>
          <p:nvPr/>
        </p:nvGrpSpPr>
        <p:grpSpPr>
          <a:xfrm>
            <a:off x="4305299" y="1892077"/>
            <a:ext cx="5162701" cy="1852065"/>
            <a:chOff x="4305299" y="1751161"/>
            <a:chExt cx="5363136" cy="1852065"/>
          </a:xfrm>
        </p:grpSpPr>
        <p:sp>
          <p:nvSpPr>
            <p:cNvPr id="15" name="직사각형 14">
              <a:extLst>
                <a:ext uri="{FF2B5EF4-FFF2-40B4-BE49-F238E27FC236}">
                  <a16:creationId xmlns:a16="http://schemas.microsoft.com/office/drawing/2014/main" id="{20AB0490-177D-418C-9FA4-D62741D71992}"/>
                </a:ext>
              </a:extLst>
            </p:cNvPr>
            <p:cNvSpPr/>
            <p:nvPr/>
          </p:nvSpPr>
          <p:spPr>
            <a:xfrm>
              <a:off x="4305299" y="1751161"/>
              <a:ext cx="5363136"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gpiozero</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3: </a:t>
              </a:r>
              <a:r>
                <a:rPr lang="vi-VN" altLang="ko-KR" sz="1300" dirty="0">
                  <a:solidFill>
                    <a:schemeClr val="tx1">
                      <a:lumMod val="85000"/>
                      <a:lumOff val="15000"/>
                    </a:schemeClr>
                  </a:solidFill>
                  <a:latin typeface="SamsungOne-400" panose="020B0503030303020204" pitchFamily="34" charset="0"/>
                </a:rPr>
                <a:t>Gán giá trị thứ tự chân GPIO được kết nối với đèn LED dưới dạng tham số</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5-6: </a:t>
              </a:r>
              <a:r>
                <a:rPr lang="en-US" altLang="ko-KR" sz="1300" dirty="0" err="1">
                  <a:solidFill>
                    <a:schemeClr val="tx1">
                      <a:lumMod val="85000"/>
                      <a:lumOff val="15000"/>
                    </a:schemeClr>
                  </a:solidFill>
                  <a:latin typeface="SamsungOne-400" panose="020B0503030303020204" pitchFamily="34" charset="0"/>
                </a:rPr>
                <a:t>vòng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rPr>
                <a:t> while </a:t>
              </a:r>
              <a:r>
                <a:rPr lang="en-US" altLang="ko-KR" sz="1300" dirty="0" err="1">
                  <a:solidFill>
                    <a:schemeClr val="tx1">
                      <a:lumMod val="85000"/>
                      <a:lumOff val="15000"/>
                    </a:schemeClr>
                  </a:solidFill>
                  <a:latin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vô</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hạn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rPr>
                <a:t> LED
</a:t>
              </a:r>
            </a:p>
          </p:txBody>
        </p:sp>
        <p:sp>
          <p:nvSpPr>
            <p:cNvPr id="12" name="직사각형 11">
              <a:extLst>
                <a:ext uri="{FF2B5EF4-FFF2-40B4-BE49-F238E27FC236}">
                  <a16:creationId xmlns:a16="http://schemas.microsoft.com/office/drawing/2014/main" id="{92474B00-68BC-4741-B3E0-EDB323CA76A6}"/>
                </a:ext>
              </a:extLst>
            </p:cNvPr>
            <p:cNvSpPr/>
            <p:nvPr/>
          </p:nvSpPr>
          <p:spPr>
            <a:xfrm>
              <a:off x="4305300" y="2857690"/>
              <a:ext cx="5363135"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rPr>
                <a:t> GPIO Zero </a:t>
              </a:r>
              <a:r>
                <a:rPr lang="en-US" altLang="ko-KR" sz="1300" dirty="0" err="1">
                  <a:solidFill>
                    <a:schemeClr val="tx1">
                      <a:lumMod val="85000"/>
                      <a:lumOff val="15000"/>
                    </a:schemeClr>
                  </a:solidFill>
                  <a:latin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rPr>
                <a:t> website: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https://</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gpiozero.readthedocs.io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en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/stable/</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api_output.html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29D6E5C9-C904-4C8C-B843-DC64FC41C89B}"/>
              </a:ext>
            </a:extLst>
          </p:cNvPr>
          <p:cNvSpPr/>
          <p:nvPr/>
        </p:nvSpPr>
        <p:spPr>
          <a:xfrm>
            <a:off x="580388" y="416535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led1.py</a:t>
            </a:r>
          </a:p>
        </p:txBody>
      </p:sp>
      <p:sp>
        <p:nvSpPr>
          <p:cNvPr id="17" name="직사각형 16">
            <a:extLst>
              <a:ext uri="{FF2B5EF4-FFF2-40B4-BE49-F238E27FC236}">
                <a16:creationId xmlns:a16="http://schemas.microsoft.com/office/drawing/2014/main" id="{79602EBF-DECB-493F-B67D-58F266B68089}"/>
              </a:ext>
            </a:extLst>
          </p:cNvPr>
          <p:cNvSpPr/>
          <p:nvPr/>
        </p:nvSpPr>
        <p:spPr>
          <a:xfrm>
            <a:off x="703263" y="4409978"/>
            <a:ext cx="849629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rPr>
              <a:t> led1.py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a:t>
            </a:r>
            <a:endParaRPr lang="ko-KR" altLang="en-US" sz="1300" dirty="0">
              <a:solidFill>
                <a:schemeClr val="tx1">
                  <a:lumMod val="85000"/>
                  <a:lumOff val="15000"/>
                </a:schemeClr>
              </a:solidFill>
              <a:latin typeface="SamsungOne-400" panose="020B0503030303020204" pitchFamily="34" charset="0"/>
            </a:endParaRPr>
          </a:p>
        </p:txBody>
      </p:sp>
      <p:grpSp>
        <p:nvGrpSpPr>
          <p:cNvPr id="18" name="그룹 17">
            <a:extLst>
              <a:ext uri="{FF2B5EF4-FFF2-40B4-BE49-F238E27FC236}">
                <a16:creationId xmlns:a16="http://schemas.microsoft.com/office/drawing/2014/main" id="{D54B5C15-075B-45B1-8204-EEB529D8428F}"/>
              </a:ext>
            </a:extLst>
          </p:cNvPr>
          <p:cNvGrpSpPr/>
          <p:nvPr/>
        </p:nvGrpSpPr>
        <p:grpSpPr>
          <a:xfrm>
            <a:off x="703263" y="4786626"/>
            <a:ext cx="3527670" cy="292388"/>
            <a:chOff x="3716526" y="2460828"/>
            <a:chExt cx="3527670" cy="292388"/>
          </a:xfrm>
        </p:grpSpPr>
        <p:sp>
          <p:nvSpPr>
            <p:cNvPr id="20" name="TextBox 19">
              <a:extLst>
                <a:ext uri="{FF2B5EF4-FFF2-40B4-BE49-F238E27FC236}">
                  <a16:creationId xmlns:a16="http://schemas.microsoft.com/office/drawing/2014/main" id="{9A1F1FC2-A6D8-42F0-88A6-37CBD4A91F23}"/>
                </a:ext>
              </a:extLst>
            </p:cNvPr>
            <p:cNvSpPr txBox="1"/>
            <p:nvPr/>
          </p:nvSpPr>
          <p:spPr>
            <a:xfrm>
              <a:off x="3800649" y="2460828"/>
              <a:ext cx="3443547" cy="292388"/>
            </a:xfrm>
            <a:prstGeom prst="rect">
              <a:avLst/>
            </a:prstGeom>
            <a:solidFill>
              <a:schemeClr val="tx1"/>
            </a:solidFill>
          </p:spPr>
          <p:txBody>
            <a:bodyPr wrap="square" rtlCol="0">
              <a:spAutoFit/>
            </a:bodyPr>
            <a:lstStyle/>
            <a:p>
              <a:r>
                <a:rPr lang="en-US" altLang="ko-KR" sz="1300" dirty="0">
                  <a:solidFill>
                    <a:schemeClr val="bg1"/>
                  </a:solidFill>
                  <a:latin typeface="D2Coding" panose="020B0609020101020101" pitchFamily="49" charset="-127"/>
                  <a:ea typeface="D2Coding" panose="020B0609020101020101" pitchFamily="49" charset="-127"/>
                </a:rPr>
                <a:t>$ python3 led1.py</a:t>
              </a:r>
            </a:p>
          </p:txBody>
        </p:sp>
        <p:sp>
          <p:nvSpPr>
            <p:cNvPr id="22" name="직사각형 21">
              <a:extLst>
                <a:ext uri="{FF2B5EF4-FFF2-40B4-BE49-F238E27FC236}">
                  <a16:creationId xmlns:a16="http://schemas.microsoft.com/office/drawing/2014/main" id="{FF9C1F62-6069-4EA4-8855-340BDC917337}"/>
                </a:ext>
              </a:extLst>
            </p:cNvPr>
            <p:cNvSpPr/>
            <p:nvPr/>
          </p:nvSpPr>
          <p:spPr>
            <a:xfrm>
              <a:off x="3716526" y="2460830"/>
              <a:ext cx="84123" cy="2923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Consolas" panose="020B0609020204030204" pitchFamily="49" charset="0"/>
              </a:endParaRPr>
            </a:p>
          </p:txBody>
        </p:sp>
      </p:grpSp>
      <p:pic>
        <p:nvPicPr>
          <p:cNvPr id="23" name="그림 22">
            <a:extLst>
              <a:ext uri="{FF2B5EF4-FFF2-40B4-BE49-F238E27FC236}">
                <a16:creationId xmlns:a16="http://schemas.microsoft.com/office/drawing/2014/main" id="{F66BD5A9-8744-4BEA-86BC-769A598F72C4}"/>
              </a:ext>
            </a:extLst>
          </p:cNvPr>
          <p:cNvPicPr>
            <a:picLocks noChangeAspect="1"/>
          </p:cNvPicPr>
          <p:nvPr/>
        </p:nvPicPr>
        <p:blipFill>
          <a:blip r:embed="rId4"/>
          <a:stretch>
            <a:fillRect/>
          </a:stretch>
        </p:blipFill>
        <p:spPr>
          <a:xfrm>
            <a:off x="703263" y="5169290"/>
            <a:ext cx="4699317" cy="244691"/>
          </a:xfrm>
          <a:prstGeom prst="rect">
            <a:avLst/>
          </a:prstGeom>
        </p:spPr>
      </p:pic>
      <p:sp>
        <p:nvSpPr>
          <p:cNvPr id="24" name="직사각형 23">
            <a:extLst>
              <a:ext uri="{FF2B5EF4-FFF2-40B4-BE49-F238E27FC236}">
                <a16:creationId xmlns:a16="http://schemas.microsoft.com/office/drawing/2014/main" id="{A4DFB28A-033C-47EB-9825-C5D7BCD5962D}"/>
              </a:ext>
            </a:extLst>
          </p:cNvPr>
          <p:cNvSpPr/>
          <p:nvPr/>
        </p:nvSpPr>
        <p:spPr>
          <a:xfrm>
            <a:off x="703263" y="5562619"/>
            <a:ext cx="489426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p:cNvGrpSpPr/>
          <p:nvPr/>
        </p:nvGrpSpPr>
        <p:grpSpPr>
          <a:xfrm>
            <a:off x="558799" y="1864825"/>
            <a:ext cx="3578861" cy="2059476"/>
            <a:chOff x="558799" y="1864825"/>
            <a:chExt cx="3578861" cy="2059476"/>
          </a:xfrm>
        </p:grpSpPr>
        <p:pic>
          <p:nvPicPr>
            <p:cNvPr id="9" name="그림 8">
              <a:extLst>
                <a:ext uri="{FF2B5EF4-FFF2-40B4-BE49-F238E27FC236}">
                  <a16:creationId xmlns:a16="http://schemas.microsoft.com/office/drawing/2014/main" id="{2505417B-2116-410E-BC03-4FC63F72A95D}"/>
                </a:ext>
              </a:extLst>
            </p:cNvPr>
            <p:cNvPicPr>
              <a:picLocks noChangeAspect="1"/>
            </p:cNvPicPr>
            <p:nvPr/>
          </p:nvPicPr>
          <p:blipFill>
            <a:blip r:embed="rId5"/>
            <a:stretch>
              <a:fillRect/>
            </a:stretch>
          </p:blipFill>
          <p:spPr>
            <a:xfrm>
              <a:off x="635000" y="1924050"/>
              <a:ext cx="3442449" cy="1905453"/>
            </a:xfrm>
            <a:prstGeom prst="rect">
              <a:avLst/>
            </a:prstGeom>
          </p:spPr>
        </p:pic>
        <p:sp>
          <p:nvSpPr>
            <p:cNvPr id="16" name="직사각형 15">
              <a:extLst>
                <a:ext uri="{FF2B5EF4-FFF2-40B4-BE49-F238E27FC236}">
                  <a16:creationId xmlns:a16="http://schemas.microsoft.com/office/drawing/2014/main" id="{723E5BA7-EEF6-4D4A-8E82-B13686975CCF}"/>
                </a:ext>
              </a:extLst>
            </p:cNvPr>
            <p:cNvSpPr/>
            <p:nvPr/>
          </p:nvSpPr>
          <p:spPr>
            <a:xfrm>
              <a:off x="558799" y="1864825"/>
              <a:ext cx="3578861" cy="205947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667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LED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19DE08AD-82A2-4856-B226-6E415452885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Nháy</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LED</a:t>
            </a:r>
          </a:p>
        </p:txBody>
      </p:sp>
      <p:sp>
        <p:nvSpPr>
          <p:cNvPr id="14" name="직사각형 13">
            <a:extLst>
              <a:ext uri="{FF2B5EF4-FFF2-40B4-BE49-F238E27FC236}">
                <a16:creationId xmlns:a16="http://schemas.microsoft.com/office/drawing/2014/main" id="{604FCD56-8A4B-400A-9D42-654F41558E67}"/>
              </a:ext>
            </a:extLst>
          </p:cNvPr>
          <p:cNvSpPr/>
          <p:nvPr/>
        </p:nvSpPr>
        <p:spPr>
          <a:xfrm>
            <a:off x="580388" y="1868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Pythonv</a:t>
            </a:r>
            <a:r>
              <a:rPr lang="en-US" altLang="ko-KR" sz="1400" dirty="0">
                <a:solidFill>
                  <a:schemeClr val="tx1"/>
                </a:solidFill>
                <a:latin typeface="SamsungOne-400" panose="020B0503030303020204" pitchFamily="34" charset="0"/>
                <a:ea typeface="SamsungOne-400" panose="020B0503030303020204" pitchFamily="34" charset="0"/>
              </a:rPr>
              <a:t> (led2.py)</a:t>
            </a:r>
          </a:p>
        </p:txBody>
      </p:sp>
      <p:sp>
        <p:nvSpPr>
          <p:cNvPr id="20" name="직사각형 19">
            <a:extLst>
              <a:ext uri="{FF2B5EF4-FFF2-40B4-BE49-F238E27FC236}">
                <a16:creationId xmlns:a16="http://schemas.microsoft.com/office/drawing/2014/main" id="{D518EDF1-04BB-4149-B5BD-1F4639E0C0C1}"/>
              </a:ext>
            </a:extLst>
          </p:cNvPr>
          <p:cNvSpPr/>
          <p:nvPr/>
        </p:nvSpPr>
        <p:spPr>
          <a:xfrm>
            <a:off x="703263" y="2121881"/>
            <a:ext cx="8496300"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làm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nháy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chu </a:t>
            </a:r>
            <a:r>
              <a:rPr lang="en-US" altLang="ko-KR" sz="1300" dirty="0" err="1">
                <a:solidFill>
                  <a:schemeClr val="tx1">
                    <a:lumMod val="85000"/>
                    <a:lumOff val="15000"/>
                  </a:schemeClr>
                </a:solidFill>
                <a:latin typeface="SamsungOne-400" panose="020B0503030303020204" pitchFamily="34" charset="0"/>
              </a:rPr>
              <a:t>kỳ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Phương thức pause()</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của thư viện signal đưa tiến trình vào chế độ ngủ cho đến khi nhận được tín hiệu</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Vì tiến trình sẽ khởi động lại khi nhận một tín hiệu mới thông qua hàm pause, nên nó có thể được lặp lại bất cứ khi nào một tín hiệu mới xuất hiện trong blink mà không cần dùng vòng lặp while</a:t>
            </a:r>
            <a:r>
              <a:rPr lang="en-US" altLang="ko-KR" sz="1300" dirty="0">
                <a:solidFill>
                  <a:schemeClr val="tx1">
                    <a:lumMod val="85000"/>
                    <a:lumOff val="15000"/>
                  </a:schemeClr>
                </a:solidFill>
                <a:latin typeface="SamsungOne-400" panose="020B0503030303020204" pitchFamily="34" charset="0"/>
              </a:rPr>
              <a:t>.</a:t>
            </a:r>
          </a:p>
        </p:txBody>
      </p:sp>
      <p:sp>
        <p:nvSpPr>
          <p:cNvPr id="21" name="TextBox 20">
            <a:extLst>
              <a:ext uri="{FF2B5EF4-FFF2-40B4-BE49-F238E27FC236}">
                <a16:creationId xmlns:a16="http://schemas.microsoft.com/office/drawing/2014/main" id="{1669229E-992E-4F13-97B0-46AEF729BA7E}"/>
              </a:ext>
            </a:extLst>
          </p:cNvPr>
          <p:cNvSpPr txBox="1"/>
          <p:nvPr/>
        </p:nvSpPr>
        <p:spPr>
          <a:xfrm>
            <a:off x="4046220" y="3458263"/>
            <a:ext cx="5408764" cy="1903085"/>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Nạp phần tử LED của thư viện gpiozero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pause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signal.</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Gán giá trị thứ tự chân GPIO được kết nối với đèn LED dưới dạng tham 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6: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Làm cho đèn LED nhấp nháy theo chu kỳ (Trong trường hợp này, bật trong 1 giây và tắt trong 1 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7: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Khởi động lại tiến trình khi nhận được tín hiệu mới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03263" y="3389757"/>
            <a:ext cx="3411537" cy="2020443"/>
            <a:chOff x="703263" y="3389757"/>
            <a:chExt cx="3411537" cy="2020443"/>
          </a:xfrm>
        </p:grpSpPr>
        <p:pic>
          <p:nvPicPr>
            <p:cNvPr id="18" name="그림 17">
              <a:extLst>
                <a:ext uri="{FF2B5EF4-FFF2-40B4-BE49-F238E27FC236}">
                  <a16:creationId xmlns:a16="http://schemas.microsoft.com/office/drawing/2014/main" id="{4F4DAE75-A86D-4788-AAB9-62AC37F0F048}"/>
                </a:ext>
              </a:extLst>
            </p:cNvPr>
            <p:cNvPicPr>
              <a:picLocks noChangeAspect="1"/>
            </p:cNvPicPr>
            <p:nvPr/>
          </p:nvPicPr>
          <p:blipFill>
            <a:blip r:embed="rId4"/>
            <a:stretch>
              <a:fillRect/>
            </a:stretch>
          </p:blipFill>
          <p:spPr>
            <a:xfrm>
              <a:off x="771843" y="3465958"/>
              <a:ext cx="3274377" cy="1873672"/>
            </a:xfrm>
            <a:prstGeom prst="rect">
              <a:avLst/>
            </a:prstGeom>
          </p:spPr>
        </p:pic>
        <p:sp>
          <p:nvSpPr>
            <p:cNvPr id="10" name="직사각형 9">
              <a:extLst>
                <a:ext uri="{FF2B5EF4-FFF2-40B4-BE49-F238E27FC236}">
                  <a16:creationId xmlns:a16="http://schemas.microsoft.com/office/drawing/2014/main" id="{723E5BA7-EEF6-4D4A-8E82-B13686975CCF}"/>
                </a:ext>
              </a:extLst>
            </p:cNvPr>
            <p:cNvSpPr/>
            <p:nvPr/>
          </p:nvSpPr>
          <p:spPr>
            <a:xfrm>
              <a:off x="703263" y="3389757"/>
              <a:ext cx="3411537" cy="20204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3392642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3DF7B2-1BE5-4C11-BA57-E44398107CF3}">
  <ds:schemaRefs>
    <ds:schemaRef ds:uri="http://schemas.microsoft.com/sharepoint/v3/contenttype/forms"/>
  </ds:schemaRefs>
</ds:datastoreItem>
</file>

<file path=customXml/itemProps3.xml><?xml version="1.0" encoding="utf-8"?>
<ds:datastoreItem xmlns:ds="http://schemas.openxmlformats.org/officeDocument/2006/customXml" ds:itemID="{035CEAD9-5758-4689-9039-214081C3CF62}">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31254</TotalTime>
  <Words>9164</Words>
  <Application>Microsoft Macintosh PowerPoint</Application>
  <PresentationFormat>Custom</PresentationFormat>
  <Paragraphs>720</Paragraphs>
  <Slides>77</Slides>
  <Notes>75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77</vt:i4>
      </vt:variant>
    </vt:vector>
  </HeadingPairs>
  <TitlesOfParts>
    <vt:vector size="96" baseType="lpstr">
      <vt:lpstr>Calibri</vt:lpstr>
      <vt:lpstr>Consolas</vt:lpstr>
      <vt:lpstr>SamsungOne-700</vt:lpstr>
      <vt:lpstr>iCiel Samsung Sharp Sans Medium</vt:lpstr>
      <vt:lpstr>Wingdings</vt:lpstr>
      <vt:lpstr>D2Coding</vt:lpstr>
      <vt:lpstr>맑은 고딕</vt:lpstr>
      <vt:lpstr>SamsungOne-400</vt:lpstr>
      <vt:lpstr>Roboto</vt:lpstr>
      <vt:lpstr>Lato</vt:lpstr>
      <vt:lpstr>SamsungOne 400C</vt:lpstr>
      <vt:lpstr>SamsungOne 400</vt:lpstr>
      <vt:lpstr>iCiel Samsung Sharp Sans Bold</vt:lpstr>
      <vt:lpstr>iCiel Samsung Sharp Sans Regular</vt:lpstr>
      <vt:lpstr>Noto Sans</vt:lpstr>
      <vt:lpstr>SamsungOne 300C</vt:lpstr>
      <vt:lpstr>나눔고딕 ExtraBold</vt:lpstr>
      <vt:lpstr>Arial</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Trong-Nghia Nguyen</cp:lastModifiedBy>
  <cp:revision>936</cp:revision>
  <cp:lastPrinted>2018-07-16T13:31:32Z</cp:lastPrinted>
  <dcterms:created xsi:type="dcterms:W3CDTF">2018-03-02T14:47:58Z</dcterms:created>
  <dcterms:modified xsi:type="dcterms:W3CDTF">2023-01-02T02:44:18Z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